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6.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4"/>
    <p:sldMasterId id="2147483650" r:id="rId5"/>
    <p:sldMasterId id="2147483667" r:id="rId6"/>
    <p:sldMasterId id="2147483669" r:id="rId7"/>
    <p:sldMasterId id="2147483672" r:id="rId8"/>
    <p:sldMasterId id="2147483679" r:id="rId9"/>
    <p:sldMasterId id="2147483684" r:id="rId10"/>
  </p:sldMasterIdLst>
  <p:notesMasterIdLst>
    <p:notesMasterId r:id="rId25"/>
  </p:notesMasterIdLst>
  <p:sldIdLst>
    <p:sldId id="257" r:id="rId11"/>
    <p:sldId id="263" r:id="rId12"/>
    <p:sldId id="265" r:id="rId13"/>
    <p:sldId id="261" r:id="rId14"/>
    <p:sldId id="414" r:id="rId15"/>
    <p:sldId id="409" r:id="rId16"/>
    <p:sldId id="267" r:id="rId17"/>
    <p:sldId id="278" r:id="rId18"/>
    <p:sldId id="279" r:id="rId19"/>
    <p:sldId id="412" r:id="rId20"/>
    <p:sldId id="402" r:id="rId21"/>
    <p:sldId id="289" r:id="rId22"/>
    <p:sldId id="260" r:id="rId23"/>
    <p:sldId id="277" r:id="rId2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0663"/>
    <a:srgbClr val="CDCDE0"/>
    <a:srgbClr val="EF6820"/>
    <a:srgbClr val="4472C4"/>
    <a:srgbClr val="FCE1D2"/>
    <a:srgbClr val="6247AA"/>
    <a:srgbClr val="EEE9E4"/>
    <a:srgbClr val="005F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437" autoAdjust="0"/>
  </p:normalViewPr>
  <p:slideViewPr>
    <p:cSldViewPr snapToGrid="0">
      <p:cViewPr varScale="1">
        <p:scale>
          <a:sx n="82" d="100"/>
          <a:sy n="82" d="100"/>
        </p:scale>
        <p:origin x="60" y="6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viewProps" Target="viewProps.xml"/></Relationships>
</file>

<file path=ppt/diagrams/_rels/data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ata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C6C9C5-3AD0-4279-8708-57E1EBE4DB20}"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n-US"/>
        </a:p>
      </dgm:t>
    </dgm:pt>
    <dgm:pt modelId="{E5A6ECAB-FCF2-43C2-A8C1-8D822D95426C}">
      <dgm:prSet custT="1"/>
      <dgm:spPr/>
      <dgm:t>
        <a:bodyPr/>
        <a:lstStyle/>
        <a:p>
          <a:pPr algn="ctr"/>
          <a:r>
            <a:rPr lang="en-US" sz="2000" dirty="0"/>
            <a:t>Write your plans down</a:t>
          </a:r>
        </a:p>
      </dgm:t>
    </dgm:pt>
    <dgm:pt modelId="{9231A638-3461-46A8-A5DB-FC413638EDF0}" type="parTrans" cxnId="{41CCACE2-2655-4F8D-A8A6-70519015D129}">
      <dgm:prSet/>
      <dgm:spPr/>
      <dgm:t>
        <a:bodyPr/>
        <a:lstStyle/>
        <a:p>
          <a:endParaRPr lang="en-US"/>
        </a:p>
      </dgm:t>
    </dgm:pt>
    <dgm:pt modelId="{43401E06-D099-461F-AF34-841DA2908CE8}" type="sibTrans" cxnId="{41CCACE2-2655-4F8D-A8A6-70519015D129}">
      <dgm:prSet/>
      <dgm:spPr/>
      <dgm:t>
        <a:bodyPr/>
        <a:lstStyle/>
        <a:p>
          <a:endParaRPr lang="en-US"/>
        </a:p>
      </dgm:t>
    </dgm:pt>
    <dgm:pt modelId="{32BBD2A1-0989-4F2F-8573-22D5D04F88E0}">
      <dgm:prSet custT="1"/>
      <dgm:spPr/>
      <dgm:t>
        <a:bodyPr/>
        <a:lstStyle/>
        <a:p>
          <a:pPr algn="ctr"/>
          <a:r>
            <a:rPr lang="en-US" sz="2000" dirty="0"/>
            <a:t>Select your founding officers</a:t>
          </a:r>
        </a:p>
      </dgm:t>
    </dgm:pt>
    <dgm:pt modelId="{03EFCDA3-959F-46FA-BE0B-561F81264A69}" type="parTrans" cxnId="{A39EAFA6-592A-47E2-8977-EA621CDDBEAE}">
      <dgm:prSet/>
      <dgm:spPr/>
      <dgm:t>
        <a:bodyPr/>
        <a:lstStyle/>
        <a:p>
          <a:endParaRPr lang="en-US"/>
        </a:p>
      </dgm:t>
    </dgm:pt>
    <dgm:pt modelId="{03F107AC-B679-49B3-93FC-19DDFEF796C3}" type="sibTrans" cxnId="{A39EAFA6-592A-47E2-8977-EA621CDDBEAE}">
      <dgm:prSet/>
      <dgm:spPr/>
      <dgm:t>
        <a:bodyPr/>
        <a:lstStyle/>
        <a:p>
          <a:endParaRPr lang="en-US"/>
        </a:p>
      </dgm:t>
    </dgm:pt>
    <dgm:pt modelId="{0BBF4701-B398-475F-A7EE-1F461B37D5A0}">
      <dgm:prSet custT="1"/>
      <dgm:spPr/>
      <dgm:t>
        <a:bodyPr/>
        <a:lstStyle/>
        <a:p>
          <a:pPr algn="ctr"/>
          <a:r>
            <a:rPr lang="en-US" sz="2000" dirty="0"/>
            <a:t>Finalize your Org by creating meeting minutes</a:t>
          </a:r>
        </a:p>
      </dgm:t>
    </dgm:pt>
    <dgm:pt modelId="{46E2A521-4B77-4758-9C90-DBFA5CB420F3}" type="parTrans" cxnId="{D0BCB7ED-57D5-449B-A0B0-25F26B950CC4}">
      <dgm:prSet/>
      <dgm:spPr/>
      <dgm:t>
        <a:bodyPr/>
        <a:lstStyle/>
        <a:p>
          <a:endParaRPr lang="en-US"/>
        </a:p>
      </dgm:t>
    </dgm:pt>
    <dgm:pt modelId="{FD05195F-C026-42EB-A9B5-9B62C11EBE65}" type="sibTrans" cxnId="{D0BCB7ED-57D5-449B-A0B0-25F26B950CC4}">
      <dgm:prSet/>
      <dgm:spPr/>
      <dgm:t>
        <a:bodyPr/>
        <a:lstStyle/>
        <a:p>
          <a:endParaRPr lang="en-US"/>
        </a:p>
      </dgm:t>
    </dgm:pt>
    <dgm:pt modelId="{D1E0FF77-CA20-4085-A5AB-189187AEEE53}">
      <dgm:prSet custT="1"/>
      <dgm:spPr/>
      <dgm:t>
        <a:bodyPr/>
        <a:lstStyle/>
        <a:p>
          <a:pPr algn="ctr"/>
          <a:r>
            <a:rPr lang="en-US" sz="2000" dirty="0"/>
            <a:t>Sign your meeting minutes</a:t>
          </a:r>
        </a:p>
      </dgm:t>
    </dgm:pt>
    <dgm:pt modelId="{8F078AF8-351D-4B2D-B170-BF7353E5472A}" type="parTrans" cxnId="{ABDC1306-DFEE-4B15-BEC5-CB56037A066E}">
      <dgm:prSet/>
      <dgm:spPr/>
      <dgm:t>
        <a:bodyPr/>
        <a:lstStyle/>
        <a:p>
          <a:endParaRPr lang="en-US"/>
        </a:p>
      </dgm:t>
    </dgm:pt>
    <dgm:pt modelId="{330CBB45-CE3D-439D-89FD-F0001F73D2B6}" type="sibTrans" cxnId="{ABDC1306-DFEE-4B15-BEC5-CB56037A066E}">
      <dgm:prSet/>
      <dgm:spPr/>
      <dgm:t>
        <a:bodyPr/>
        <a:lstStyle/>
        <a:p>
          <a:endParaRPr lang="en-US"/>
        </a:p>
      </dgm:t>
    </dgm:pt>
    <dgm:pt modelId="{9DAB4D35-6DE9-4AB8-898D-22C132050AE3}">
      <dgm:prSet custT="1"/>
      <dgm:spPr/>
      <dgm:t>
        <a:bodyPr/>
        <a:lstStyle/>
        <a:p>
          <a:pPr algn="ctr"/>
          <a:r>
            <a:rPr lang="en-US" sz="2000" dirty="0"/>
            <a:t>Schedule meeting to define your Student Org</a:t>
          </a:r>
        </a:p>
      </dgm:t>
    </dgm:pt>
    <dgm:pt modelId="{2A9528B0-C4A8-463F-8405-C1ABD17B3BED}" type="sibTrans" cxnId="{4ECC2966-9B18-4E32-9F50-49BE45DFD1B2}">
      <dgm:prSet/>
      <dgm:spPr/>
      <dgm:t>
        <a:bodyPr/>
        <a:lstStyle/>
        <a:p>
          <a:endParaRPr lang="en-US"/>
        </a:p>
      </dgm:t>
    </dgm:pt>
    <dgm:pt modelId="{E579564F-C756-4D22-9FC3-B050316F9842}" type="parTrans" cxnId="{4ECC2966-9B18-4E32-9F50-49BE45DFD1B2}">
      <dgm:prSet/>
      <dgm:spPr/>
      <dgm:t>
        <a:bodyPr/>
        <a:lstStyle/>
        <a:p>
          <a:endParaRPr lang="en-US"/>
        </a:p>
      </dgm:t>
    </dgm:pt>
    <dgm:pt modelId="{4E57E5A1-7905-49F9-B04D-608AF125BD37}" type="pres">
      <dgm:prSet presAssocID="{5EC6C9C5-3AD0-4279-8708-57E1EBE4DB20}" presName="linear" presStyleCnt="0">
        <dgm:presLayoutVars>
          <dgm:animLvl val="lvl"/>
          <dgm:resizeHandles val="exact"/>
        </dgm:presLayoutVars>
      </dgm:prSet>
      <dgm:spPr/>
    </dgm:pt>
    <dgm:pt modelId="{672E92D5-76C1-4E5E-A787-F157502339BA}" type="pres">
      <dgm:prSet presAssocID="{9DAB4D35-6DE9-4AB8-898D-22C132050AE3}" presName="parentText" presStyleLbl="node1" presStyleIdx="0" presStyleCnt="5" custLinFactNeighborX="-468" custLinFactNeighborY="-54932">
        <dgm:presLayoutVars>
          <dgm:chMax val="0"/>
          <dgm:bulletEnabled val="1"/>
        </dgm:presLayoutVars>
      </dgm:prSet>
      <dgm:spPr/>
    </dgm:pt>
    <dgm:pt modelId="{CB9A8286-B506-41E7-8197-3172E236DBCD}" type="pres">
      <dgm:prSet presAssocID="{2A9528B0-C4A8-463F-8405-C1ABD17B3BED}" presName="spacer" presStyleCnt="0"/>
      <dgm:spPr/>
    </dgm:pt>
    <dgm:pt modelId="{65C92BD7-B7AF-4DDC-9668-6511A127D80A}" type="pres">
      <dgm:prSet presAssocID="{E5A6ECAB-FCF2-43C2-A8C1-8D822D95426C}" presName="parentText" presStyleLbl="node1" presStyleIdx="1" presStyleCnt="5">
        <dgm:presLayoutVars>
          <dgm:chMax val="0"/>
          <dgm:bulletEnabled val="1"/>
        </dgm:presLayoutVars>
      </dgm:prSet>
      <dgm:spPr/>
    </dgm:pt>
    <dgm:pt modelId="{0E3D8D11-243B-4F84-81F0-46BDFCFBC4C8}" type="pres">
      <dgm:prSet presAssocID="{43401E06-D099-461F-AF34-841DA2908CE8}" presName="spacer" presStyleCnt="0"/>
      <dgm:spPr/>
    </dgm:pt>
    <dgm:pt modelId="{5813FFBC-34CD-401C-81FC-16FB8DEE8747}" type="pres">
      <dgm:prSet presAssocID="{32BBD2A1-0989-4F2F-8573-22D5D04F88E0}" presName="parentText" presStyleLbl="node1" presStyleIdx="2" presStyleCnt="5" custLinFactNeighborY="-18450">
        <dgm:presLayoutVars>
          <dgm:chMax val="0"/>
          <dgm:bulletEnabled val="1"/>
        </dgm:presLayoutVars>
      </dgm:prSet>
      <dgm:spPr/>
    </dgm:pt>
    <dgm:pt modelId="{841605AB-24EF-462B-9F98-6F1EE6137DDC}" type="pres">
      <dgm:prSet presAssocID="{03F107AC-B679-49B3-93FC-19DDFEF796C3}" presName="spacer" presStyleCnt="0"/>
      <dgm:spPr/>
    </dgm:pt>
    <dgm:pt modelId="{CE57F9D0-2FFF-4636-8479-4F97CFAA5471}" type="pres">
      <dgm:prSet presAssocID="{0BBF4701-B398-475F-A7EE-1F461B37D5A0}" presName="parentText" presStyleLbl="node1" presStyleIdx="3" presStyleCnt="5">
        <dgm:presLayoutVars>
          <dgm:chMax val="0"/>
          <dgm:bulletEnabled val="1"/>
        </dgm:presLayoutVars>
      </dgm:prSet>
      <dgm:spPr/>
    </dgm:pt>
    <dgm:pt modelId="{7A5A0746-7E5B-4590-A788-7069E17C198A}" type="pres">
      <dgm:prSet presAssocID="{FD05195F-C026-42EB-A9B5-9B62C11EBE65}" presName="spacer" presStyleCnt="0"/>
      <dgm:spPr/>
    </dgm:pt>
    <dgm:pt modelId="{1AE4B335-B1E8-4468-B189-B79D0704773F}" type="pres">
      <dgm:prSet presAssocID="{D1E0FF77-CA20-4085-A5AB-189187AEEE53}" presName="parentText" presStyleLbl="node1" presStyleIdx="4" presStyleCnt="5">
        <dgm:presLayoutVars>
          <dgm:chMax val="0"/>
          <dgm:bulletEnabled val="1"/>
        </dgm:presLayoutVars>
      </dgm:prSet>
      <dgm:spPr/>
    </dgm:pt>
  </dgm:ptLst>
  <dgm:cxnLst>
    <dgm:cxn modelId="{ABDC1306-DFEE-4B15-BEC5-CB56037A066E}" srcId="{5EC6C9C5-3AD0-4279-8708-57E1EBE4DB20}" destId="{D1E0FF77-CA20-4085-A5AB-189187AEEE53}" srcOrd="4" destOrd="0" parTransId="{8F078AF8-351D-4B2D-B170-BF7353E5472A}" sibTransId="{330CBB45-CE3D-439D-89FD-F0001F73D2B6}"/>
    <dgm:cxn modelId="{91356F17-3701-409B-8062-BD1A1EC204AB}" type="presOf" srcId="{9DAB4D35-6DE9-4AB8-898D-22C132050AE3}" destId="{672E92D5-76C1-4E5E-A787-F157502339BA}" srcOrd="0" destOrd="0" presId="urn:microsoft.com/office/officeart/2005/8/layout/vList2"/>
    <dgm:cxn modelId="{9940303B-5F32-454B-B319-E3C61BF2CE78}" type="presOf" srcId="{5EC6C9C5-3AD0-4279-8708-57E1EBE4DB20}" destId="{4E57E5A1-7905-49F9-B04D-608AF125BD37}" srcOrd="0" destOrd="0" presId="urn:microsoft.com/office/officeart/2005/8/layout/vList2"/>
    <dgm:cxn modelId="{4ECC2966-9B18-4E32-9F50-49BE45DFD1B2}" srcId="{5EC6C9C5-3AD0-4279-8708-57E1EBE4DB20}" destId="{9DAB4D35-6DE9-4AB8-898D-22C132050AE3}" srcOrd="0" destOrd="0" parTransId="{E579564F-C756-4D22-9FC3-B050316F9842}" sibTransId="{2A9528B0-C4A8-463F-8405-C1ABD17B3BED}"/>
    <dgm:cxn modelId="{32729B4C-C65D-4CCD-8D47-98DFA67910A6}" type="presOf" srcId="{E5A6ECAB-FCF2-43C2-A8C1-8D822D95426C}" destId="{65C92BD7-B7AF-4DDC-9668-6511A127D80A}" srcOrd="0" destOrd="0" presId="urn:microsoft.com/office/officeart/2005/8/layout/vList2"/>
    <dgm:cxn modelId="{B0F653A1-0279-48E7-B59E-B37B34C7BF82}" type="presOf" srcId="{0BBF4701-B398-475F-A7EE-1F461B37D5A0}" destId="{CE57F9D0-2FFF-4636-8479-4F97CFAA5471}" srcOrd="0" destOrd="0" presId="urn:microsoft.com/office/officeart/2005/8/layout/vList2"/>
    <dgm:cxn modelId="{A39EAFA6-592A-47E2-8977-EA621CDDBEAE}" srcId="{5EC6C9C5-3AD0-4279-8708-57E1EBE4DB20}" destId="{32BBD2A1-0989-4F2F-8573-22D5D04F88E0}" srcOrd="2" destOrd="0" parTransId="{03EFCDA3-959F-46FA-BE0B-561F81264A69}" sibTransId="{03F107AC-B679-49B3-93FC-19DDFEF796C3}"/>
    <dgm:cxn modelId="{CB5A84B7-66BA-4398-AC13-E4288DD8A991}" type="presOf" srcId="{32BBD2A1-0989-4F2F-8573-22D5D04F88E0}" destId="{5813FFBC-34CD-401C-81FC-16FB8DEE8747}" srcOrd="0" destOrd="0" presId="urn:microsoft.com/office/officeart/2005/8/layout/vList2"/>
    <dgm:cxn modelId="{A8280DD1-754C-44D5-82CD-D94EDC7E3151}" type="presOf" srcId="{D1E0FF77-CA20-4085-A5AB-189187AEEE53}" destId="{1AE4B335-B1E8-4468-B189-B79D0704773F}" srcOrd="0" destOrd="0" presId="urn:microsoft.com/office/officeart/2005/8/layout/vList2"/>
    <dgm:cxn modelId="{41CCACE2-2655-4F8D-A8A6-70519015D129}" srcId="{5EC6C9C5-3AD0-4279-8708-57E1EBE4DB20}" destId="{E5A6ECAB-FCF2-43C2-A8C1-8D822D95426C}" srcOrd="1" destOrd="0" parTransId="{9231A638-3461-46A8-A5DB-FC413638EDF0}" sibTransId="{43401E06-D099-461F-AF34-841DA2908CE8}"/>
    <dgm:cxn modelId="{D0BCB7ED-57D5-449B-A0B0-25F26B950CC4}" srcId="{5EC6C9C5-3AD0-4279-8708-57E1EBE4DB20}" destId="{0BBF4701-B398-475F-A7EE-1F461B37D5A0}" srcOrd="3" destOrd="0" parTransId="{46E2A521-4B77-4758-9C90-DBFA5CB420F3}" sibTransId="{FD05195F-C026-42EB-A9B5-9B62C11EBE65}"/>
    <dgm:cxn modelId="{8F2190D8-02E0-461B-A824-FE2CF2906B29}" type="presParOf" srcId="{4E57E5A1-7905-49F9-B04D-608AF125BD37}" destId="{672E92D5-76C1-4E5E-A787-F157502339BA}" srcOrd="0" destOrd="0" presId="urn:microsoft.com/office/officeart/2005/8/layout/vList2"/>
    <dgm:cxn modelId="{3F20B1A2-0BAE-4ED2-B80C-21F8EBF48D88}" type="presParOf" srcId="{4E57E5A1-7905-49F9-B04D-608AF125BD37}" destId="{CB9A8286-B506-41E7-8197-3172E236DBCD}" srcOrd="1" destOrd="0" presId="urn:microsoft.com/office/officeart/2005/8/layout/vList2"/>
    <dgm:cxn modelId="{A691ECEC-173D-44C3-9512-603E2FEF2AFC}" type="presParOf" srcId="{4E57E5A1-7905-49F9-B04D-608AF125BD37}" destId="{65C92BD7-B7AF-4DDC-9668-6511A127D80A}" srcOrd="2" destOrd="0" presId="urn:microsoft.com/office/officeart/2005/8/layout/vList2"/>
    <dgm:cxn modelId="{CD7B5686-5C91-4D94-937D-B80861CCDB4A}" type="presParOf" srcId="{4E57E5A1-7905-49F9-B04D-608AF125BD37}" destId="{0E3D8D11-243B-4F84-81F0-46BDFCFBC4C8}" srcOrd="3" destOrd="0" presId="urn:microsoft.com/office/officeart/2005/8/layout/vList2"/>
    <dgm:cxn modelId="{1C2787EE-92C2-4043-B9EC-189401314A90}" type="presParOf" srcId="{4E57E5A1-7905-49F9-B04D-608AF125BD37}" destId="{5813FFBC-34CD-401C-81FC-16FB8DEE8747}" srcOrd="4" destOrd="0" presId="urn:microsoft.com/office/officeart/2005/8/layout/vList2"/>
    <dgm:cxn modelId="{5F24DDF7-F6B5-49A3-AE5F-DE4F9D35B9E7}" type="presParOf" srcId="{4E57E5A1-7905-49F9-B04D-608AF125BD37}" destId="{841605AB-24EF-462B-9F98-6F1EE6137DDC}" srcOrd="5" destOrd="0" presId="urn:microsoft.com/office/officeart/2005/8/layout/vList2"/>
    <dgm:cxn modelId="{8D2E4065-14C9-4365-863C-C0F1B178015F}" type="presParOf" srcId="{4E57E5A1-7905-49F9-B04D-608AF125BD37}" destId="{CE57F9D0-2FFF-4636-8479-4F97CFAA5471}" srcOrd="6" destOrd="0" presId="urn:microsoft.com/office/officeart/2005/8/layout/vList2"/>
    <dgm:cxn modelId="{47E3568F-F3A1-459E-BFD6-49BF906A40EE}" type="presParOf" srcId="{4E57E5A1-7905-49F9-B04D-608AF125BD37}" destId="{7A5A0746-7E5B-4590-A788-7069E17C198A}" srcOrd="7" destOrd="0" presId="urn:microsoft.com/office/officeart/2005/8/layout/vList2"/>
    <dgm:cxn modelId="{D673EFCC-4DAF-49B1-A35D-4974E2B4BF00}" type="presParOf" srcId="{4E57E5A1-7905-49F9-B04D-608AF125BD37}" destId="{1AE4B335-B1E8-4468-B189-B79D0704773F}"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C6C9C5-3AD0-4279-8708-57E1EBE4DB20}"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n-US"/>
        </a:p>
      </dgm:t>
    </dgm:pt>
    <dgm:pt modelId="{E5A6ECAB-FCF2-43C2-A8C1-8D822D95426C}">
      <dgm:prSet custT="1"/>
      <dgm:spPr/>
      <dgm:t>
        <a:bodyPr/>
        <a:lstStyle/>
        <a:p>
          <a:pPr algn="ctr"/>
          <a:r>
            <a:rPr lang="en-US" sz="1600" b="0" i="0" dirty="0"/>
            <a:t>Include who was present, what was discussed, and what decisions were made</a:t>
          </a:r>
          <a:endParaRPr lang="en-US" sz="1600" dirty="0"/>
        </a:p>
      </dgm:t>
    </dgm:pt>
    <dgm:pt modelId="{9231A638-3461-46A8-A5DB-FC413638EDF0}" type="parTrans" cxnId="{41CCACE2-2655-4F8D-A8A6-70519015D129}">
      <dgm:prSet/>
      <dgm:spPr/>
      <dgm:t>
        <a:bodyPr/>
        <a:lstStyle/>
        <a:p>
          <a:endParaRPr lang="en-US"/>
        </a:p>
      </dgm:t>
    </dgm:pt>
    <dgm:pt modelId="{43401E06-D099-461F-AF34-841DA2908CE8}" type="sibTrans" cxnId="{41CCACE2-2655-4F8D-A8A6-70519015D129}">
      <dgm:prSet/>
      <dgm:spPr/>
      <dgm:t>
        <a:bodyPr/>
        <a:lstStyle/>
        <a:p>
          <a:endParaRPr lang="en-US"/>
        </a:p>
      </dgm:t>
    </dgm:pt>
    <dgm:pt modelId="{32BBD2A1-0989-4F2F-8573-22D5D04F88E0}">
      <dgm:prSet custT="1"/>
      <dgm:spPr/>
      <dgm:t>
        <a:bodyPr/>
        <a:lstStyle/>
        <a:p>
          <a:pPr algn="ctr"/>
          <a:r>
            <a:rPr lang="en-US" sz="1600" b="0" i="0" dirty="0"/>
            <a:t>Attendees can use minutes to recall what was discussed and what action items were assigned</a:t>
          </a:r>
          <a:endParaRPr lang="en-US" sz="1600" dirty="0"/>
        </a:p>
      </dgm:t>
    </dgm:pt>
    <dgm:pt modelId="{03EFCDA3-959F-46FA-BE0B-561F81264A69}" type="parTrans" cxnId="{A39EAFA6-592A-47E2-8977-EA621CDDBEAE}">
      <dgm:prSet/>
      <dgm:spPr/>
      <dgm:t>
        <a:bodyPr/>
        <a:lstStyle/>
        <a:p>
          <a:endParaRPr lang="en-US"/>
        </a:p>
      </dgm:t>
    </dgm:pt>
    <dgm:pt modelId="{03F107AC-B679-49B3-93FC-19DDFEF796C3}" type="sibTrans" cxnId="{A39EAFA6-592A-47E2-8977-EA621CDDBEAE}">
      <dgm:prSet/>
      <dgm:spPr/>
      <dgm:t>
        <a:bodyPr/>
        <a:lstStyle/>
        <a:p>
          <a:endParaRPr lang="en-US"/>
        </a:p>
      </dgm:t>
    </dgm:pt>
    <dgm:pt modelId="{0BBF4701-B398-475F-A7EE-1F461B37D5A0}">
      <dgm:prSet custT="1"/>
      <dgm:spPr/>
      <dgm:t>
        <a:bodyPr/>
        <a:lstStyle/>
        <a:p>
          <a:pPr algn="ctr"/>
          <a:r>
            <a:rPr lang="en-US" sz="1600" b="0" i="0" dirty="0"/>
            <a:t>Clear minutes promote transparency within an organization</a:t>
          </a:r>
          <a:endParaRPr lang="en-US" sz="1600" dirty="0"/>
        </a:p>
      </dgm:t>
    </dgm:pt>
    <dgm:pt modelId="{46E2A521-4B77-4758-9C90-DBFA5CB420F3}" type="parTrans" cxnId="{D0BCB7ED-57D5-449B-A0B0-25F26B950CC4}">
      <dgm:prSet/>
      <dgm:spPr/>
      <dgm:t>
        <a:bodyPr/>
        <a:lstStyle/>
        <a:p>
          <a:endParaRPr lang="en-US"/>
        </a:p>
      </dgm:t>
    </dgm:pt>
    <dgm:pt modelId="{FD05195F-C026-42EB-A9B5-9B62C11EBE65}" type="sibTrans" cxnId="{D0BCB7ED-57D5-449B-A0B0-25F26B950CC4}">
      <dgm:prSet/>
      <dgm:spPr/>
      <dgm:t>
        <a:bodyPr/>
        <a:lstStyle/>
        <a:p>
          <a:endParaRPr lang="en-US"/>
        </a:p>
      </dgm:t>
    </dgm:pt>
    <dgm:pt modelId="{9DAB4D35-6DE9-4AB8-898D-22C132050AE3}">
      <dgm:prSet custT="1"/>
      <dgm:spPr/>
      <dgm:t>
        <a:bodyPr/>
        <a:lstStyle/>
        <a:p>
          <a:pPr algn="ctr"/>
          <a:r>
            <a:rPr lang="en-US" sz="1600" b="0" i="0" dirty="0"/>
            <a:t>a written record of what happens during a meeting</a:t>
          </a:r>
          <a:r>
            <a:rPr lang="en-US" sz="1600" dirty="0"/>
            <a:t> </a:t>
          </a:r>
        </a:p>
      </dgm:t>
    </dgm:pt>
    <dgm:pt modelId="{2A9528B0-C4A8-463F-8405-C1ABD17B3BED}" type="sibTrans" cxnId="{4ECC2966-9B18-4E32-9F50-49BE45DFD1B2}">
      <dgm:prSet/>
      <dgm:spPr/>
      <dgm:t>
        <a:bodyPr/>
        <a:lstStyle/>
        <a:p>
          <a:endParaRPr lang="en-US"/>
        </a:p>
      </dgm:t>
    </dgm:pt>
    <dgm:pt modelId="{E579564F-C756-4D22-9FC3-B050316F9842}" type="parTrans" cxnId="{4ECC2966-9B18-4E32-9F50-49BE45DFD1B2}">
      <dgm:prSet/>
      <dgm:spPr/>
      <dgm:t>
        <a:bodyPr/>
        <a:lstStyle/>
        <a:p>
          <a:endParaRPr lang="en-US"/>
        </a:p>
      </dgm:t>
    </dgm:pt>
    <dgm:pt modelId="{4E57E5A1-7905-49F9-B04D-608AF125BD37}" type="pres">
      <dgm:prSet presAssocID="{5EC6C9C5-3AD0-4279-8708-57E1EBE4DB20}" presName="linear" presStyleCnt="0">
        <dgm:presLayoutVars>
          <dgm:animLvl val="lvl"/>
          <dgm:resizeHandles val="exact"/>
        </dgm:presLayoutVars>
      </dgm:prSet>
      <dgm:spPr/>
    </dgm:pt>
    <dgm:pt modelId="{672E92D5-76C1-4E5E-A787-F157502339BA}" type="pres">
      <dgm:prSet presAssocID="{9DAB4D35-6DE9-4AB8-898D-22C132050AE3}" presName="parentText" presStyleLbl="node1" presStyleIdx="0" presStyleCnt="4" custScaleX="100000" custLinFactNeighborX="-481" custLinFactNeighborY="-13568">
        <dgm:presLayoutVars>
          <dgm:chMax val="0"/>
          <dgm:bulletEnabled val="1"/>
        </dgm:presLayoutVars>
      </dgm:prSet>
      <dgm:spPr/>
    </dgm:pt>
    <dgm:pt modelId="{CB9A8286-B506-41E7-8197-3172E236DBCD}" type="pres">
      <dgm:prSet presAssocID="{2A9528B0-C4A8-463F-8405-C1ABD17B3BED}" presName="spacer" presStyleCnt="0"/>
      <dgm:spPr/>
    </dgm:pt>
    <dgm:pt modelId="{65C92BD7-B7AF-4DDC-9668-6511A127D80A}" type="pres">
      <dgm:prSet presAssocID="{E5A6ECAB-FCF2-43C2-A8C1-8D822D95426C}" presName="parentText" presStyleLbl="node1" presStyleIdx="1" presStyleCnt="4" custScaleX="100000">
        <dgm:presLayoutVars>
          <dgm:chMax val="0"/>
          <dgm:bulletEnabled val="1"/>
        </dgm:presLayoutVars>
      </dgm:prSet>
      <dgm:spPr/>
    </dgm:pt>
    <dgm:pt modelId="{0E3D8D11-243B-4F84-81F0-46BDFCFBC4C8}" type="pres">
      <dgm:prSet presAssocID="{43401E06-D099-461F-AF34-841DA2908CE8}" presName="spacer" presStyleCnt="0"/>
      <dgm:spPr/>
    </dgm:pt>
    <dgm:pt modelId="{5813FFBC-34CD-401C-81FC-16FB8DEE8747}" type="pres">
      <dgm:prSet presAssocID="{32BBD2A1-0989-4F2F-8573-22D5D04F88E0}" presName="parentText" presStyleLbl="node1" presStyleIdx="2" presStyleCnt="4" custLinFactNeighborX="6133">
        <dgm:presLayoutVars>
          <dgm:chMax val="0"/>
          <dgm:bulletEnabled val="1"/>
        </dgm:presLayoutVars>
      </dgm:prSet>
      <dgm:spPr/>
    </dgm:pt>
    <dgm:pt modelId="{841605AB-24EF-462B-9F98-6F1EE6137DDC}" type="pres">
      <dgm:prSet presAssocID="{03F107AC-B679-49B3-93FC-19DDFEF796C3}" presName="spacer" presStyleCnt="0"/>
      <dgm:spPr/>
    </dgm:pt>
    <dgm:pt modelId="{CE57F9D0-2FFF-4636-8479-4F97CFAA5471}" type="pres">
      <dgm:prSet presAssocID="{0BBF4701-B398-475F-A7EE-1F461B37D5A0}" presName="parentText" presStyleLbl="node1" presStyleIdx="3" presStyleCnt="4" custScaleX="100000">
        <dgm:presLayoutVars>
          <dgm:chMax val="0"/>
          <dgm:bulletEnabled val="1"/>
        </dgm:presLayoutVars>
      </dgm:prSet>
      <dgm:spPr/>
    </dgm:pt>
  </dgm:ptLst>
  <dgm:cxnLst>
    <dgm:cxn modelId="{91356F17-3701-409B-8062-BD1A1EC204AB}" type="presOf" srcId="{9DAB4D35-6DE9-4AB8-898D-22C132050AE3}" destId="{672E92D5-76C1-4E5E-A787-F157502339BA}" srcOrd="0" destOrd="0" presId="urn:microsoft.com/office/officeart/2005/8/layout/vList2"/>
    <dgm:cxn modelId="{9940303B-5F32-454B-B319-E3C61BF2CE78}" type="presOf" srcId="{5EC6C9C5-3AD0-4279-8708-57E1EBE4DB20}" destId="{4E57E5A1-7905-49F9-B04D-608AF125BD37}" srcOrd="0" destOrd="0" presId="urn:microsoft.com/office/officeart/2005/8/layout/vList2"/>
    <dgm:cxn modelId="{4ECC2966-9B18-4E32-9F50-49BE45DFD1B2}" srcId="{5EC6C9C5-3AD0-4279-8708-57E1EBE4DB20}" destId="{9DAB4D35-6DE9-4AB8-898D-22C132050AE3}" srcOrd="0" destOrd="0" parTransId="{E579564F-C756-4D22-9FC3-B050316F9842}" sibTransId="{2A9528B0-C4A8-463F-8405-C1ABD17B3BED}"/>
    <dgm:cxn modelId="{32729B4C-C65D-4CCD-8D47-98DFA67910A6}" type="presOf" srcId="{E5A6ECAB-FCF2-43C2-A8C1-8D822D95426C}" destId="{65C92BD7-B7AF-4DDC-9668-6511A127D80A}" srcOrd="0" destOrd="0" presId="urn:microsoft.com/office/officeart/2005/8/layout/vList2"/>
    <dgm:cxn modelId="{B0F653A1-0279-48E7-B59E-B37B34C7BF82}" type="presOf" srcId="{0BBF4701-B398-475F-A7EE-1F461B37D5A0}" destId="{CE57F9D0-2FFF-4636-8479-4F97CFAA5471}" srcOrd="0" destOrd="0" presId="urn:microsoft.com/office/officeart/2005/8/layout/vList2"/>
    <dgm:cxn modelId="{A39EAFA6-592A-47E2-8977-EA621CDDBEAE}" srcId="{5EC6C9C5-3AD0-4279-8708-57E1EBE4DB20}" destId="{32BBD2A1-0989-4F2F-8573-22D5D04F88E0}" srcOrd="2" destOrd="0" parTransId="{03EFCDA3-959F-46FA-BE0B-561F81264A69}" sibTransId="{03F107AC-B679-49B3-93FC-19DDFEF796C3}"/>
    <dgm:cxn modelId="{CB5A84B7-66BA-4398-AC13-E4288DD8A991}" type="presOf" srcId="{32BBD2A1-0989-4F2F-8573-22D5D04F88E0}" destId="{5813FFBC-34CD-401C-81FC-16FB8DEE8747}" srcOrd="0" destOrd="0" presId="urn:microsoft.com/office/officeart/2005/8/layout/vList2"/>
    <dgm:cxn modelId="{41CCACE2-2655-4F8D-A8A6-70519015D129}" srcId="{5EC6C9C5-3AD0-4279-8708-57E1EBE4DB20}" destId="{E5A6ECAB-FCF2-43C2-A8C1-8D822D95426C}" srcOrd="1" destOrd="0" parTransId="{9231A638-3461-46A8-A5DB-FC413638EDF0}" sibTransId="{43401E06-D099-461F-AF34-841DA2908CE8}"/>
    <dgm:cxn modelId="{D0BCB7ED-57D5-449B-A0B0-25F26B950CC4}" srcId="{5EC6C9C5-3AD0-4279-8708-57E1EBE4DB20}" destId="{0BBF4701-B398-475F-A7EE-1F461B37D5A0}" srcOrd="3" destOrd="0" parTransId="{46E2A521-4B77-4758-9C90-DBFA5CB420F3}" sibTransId="{FD05195F-C026-42EB-A9B5-9B62C11EBE65}"/>
    <dgm:cxn modelId="{8F2190D8-02E0-461B-A824-FE2CF2906B29}" type="presParOf" srcId="{4E57E5A1-7905-49F9-B04D-608AF125BD37}" destId="{672E92D5-76C1-4E5E-A787-F157502339BA}" srcOrd="0" destOrd="0" presId="urn:microsoft.com/office/officeart/2005/8/layout/vList2"/>
    <dgm:cxn modelId="{3F20B1A2-0BAE-4ED2-B80C-21F8EBF48D88}" type="presParOf" srcId="{4E57E5A1-7905-49F9-B04D-608AF125BD37}" destId="{CB9A8286-B506-41E7-8197-3172E236DBCD}" srcOrd="1" destOrd="0" presId="urn:microsoft.com/office/officeart/2005/8/layout/vList2"/>
    <dgm:cxn modelId="{A691ECEC-173D-44C3-9512-603E2FEF2AFC}" type="presParOf" srcId="{4E57E5A1-7905-49F9-B04D-608AF125BD37}" destId="{65C92BD7-B7AF-4DDC-9668-6511A127D80A}" srcOrd="2" destOrd="0" presId="urn:microsoft.com/office/officeart/2005/8/layout/vList2"/>
    <dgm:cxn modelId="{CD7B5686-5C91-4D94-937D-B80861CCDB4A}" type="presParOf" srcId="{4E57E5A1-7905-49F9-B04D-608AF125BD37}" destId="{0E3D8D11-243B-4F84-81F0-46BDFCFBC4C8}" srcOrd="3" destOrd="0" presId="urn:microsoft.com/office/officeart/2005/8/layout/vList2"/>
    <dgm:cxn modelId="{1C2787EE-92C2-4043-B9EC-189401314A90}" type="presParOf" srcId="{4E57E5A1-7905-49F9-B04D-608AF125BD37}" destId="{5813FFBC-34CD-401C-81FC-16FB8DEE8747}" srcOrd="4" destOrd="0" presId="urn:microsoft.com/office/officeart/2005/8/layout/vList2"/>
    <dgm:cxn modelId="{5F24DDF7-F6B5-49A3-AE5F-DE4F9D35B9E7}" type="presParOf" srcId="{4E57E5A1-7905-49F9-B04D-608AF125BD37}" destId="{841605AB-24EF-462B-9F98-6F1EE6137DDC}" srcOrd="5" destOrd="0" presId="urn:microsoft.com/office/officeart/2005/8/layout/vList2"/>
    <dgm:cxn modelId="{8D2E4065-14C9-4365-863C-C0F1B178015F}" type="presParOf" srcId="{4E57E5A1-7905-49F9-B04D-608AF125BD37}" destId="{CE57F9D0-2FFF-4636-8479-4F97CFAA547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6274E6-17A9-4610-A425-127FDD2785B9}"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00A7F0BD-5ABE-40BD-A71C-937BA1C20535}">
      <dgm:prSet/>
      <dgm:spPr>
        <a:noFill/>
        <a:ln>
          <a:noFill/>
        </a:ln>
      </dgm:spPr>
      <dgm:t>
        <a:bodyPr/>
        <a:lstStyle/>
        <a:p>
          <a:pPr>
            <a:lnSpc>
              <a:spcPct val="100000"/>
            </a:lnSpc>
          </a:pPr>
          <a:r>
            <a:rPr lang="en-US" dirty="0">
              <a:ln>
                <a:noFill/>
              </a:ln>
              <a:solidFill>
                <a:srgbClr val="030663"/>
              </a:solidFill>
              <a:latin typeface="Inter" panose="02000503000000020004" pitchFamily="2" charset="0"/>
              <a:ea typeface="Inter" panose="02000503000000020004" pitchFamily="2" charset="0"/>
            </a:rPr>
            <a:t>Can help you process how your student org can succeed</a:t>
          </a:r>
        </a:p>
      </dgm:t>
    </dgm:pt>
    <dgm:pt modelId="{C608E37B-E761-4F32-9A67-C1273C975D35}" type="parTrans" cxnId="{24B33711-E92B-4BF6-BF2A-573AF58C93E8}">
      <dgm:prSet/>
      <dgm:spPr/>
      <dgm:t>
        <a:bodyPr/>
        <a:lstStyle/>
        <a:p>
          <a:endParaRPr lang="en-US">
            <a:ln>
              <a:noFill/>
            </a:ln>
          </a:endParaRPr>
        </a:p>
      </dgm:t>
    </dgm:pt>
    <dgm:pt modelId="{7279BE74-1901-4F3C-B6A8-2BC2D09300DA}" type="sibTrans" cxnId="{24B33711-E92B-4BF6-BF2A-573AF58C93E8}">
      <dgm:prSet/>
      <dgm:spPr/>
      <dgm:t>
        <a:bodyPr/>
        <a:lstStyle/>
        <a:p>
          <a:pPr>
            <a:lnSpc>
              <a:spcPct val="100000"/>
            </a:lnSpc>
          </a:pPr>
          <a:endParaRPr lang="en-US">
            <a:ln>
              <a:noFill/>
            </a:ln>
          </a:endParaRPr>
        </a:p>
      </dgm:t>
    </dgm:pt>
    <dgm:pt modelId="{7C08CF08-648C-402A-A3DA-92138E526A71}">
      <dgm:prSet/>
      <dgm:spPr>
        <a:noFill/>
        <a:ln>
          <a:noFill/>
        </a:ln>
      </dgm:spPr>
      <dgm:t>
        <a:bodyPr/>
        <a:lstStyle/>
        <a:p>
          <a:pPr>
            <a:lnSpc>
              <a:spcPct val="100000"/>
            </a:lnSpc>
          </a:pPr>
          <a:r>
            <a:rPr lang="en-US" dirty="0">
              <a:ln>
                <a:noFill/>
              </a:ln>
              <a:solidFill>
                <a:srgbClr val="030663"/>
              </a:solidFill>
              <a:latin typeface="Inter" panose="02000503000000020004" pitchFamily="2" charset="0"/>
              <a:ea typeface="Inter" panose="02000503000000020004" pitchFamily="2" charset="0"/>
            </a:rPr>
            <a:t>Can help make your goals more concrete and attainable</a:t>
          </a:r>
        </a:p>
      </dgm:t>
    </dgm:pt>
    <dgm:pt modelId="{99178D9A-19FA-4C1B-B18A-407A2A076591}" type="parTrans" cxnId="{3685CF57-824F-4F0B-A7BC-F232FFF85D63}">
      <dgm:prSet/>
      <dgm:spPr/>
      <dgm:t>
        <a:bodyPr/>
        <a:lstStyle/>
        <a:p>
          <a:endParaRPr lang="en-US">
            <a:ln>
              <a:noFill/>
            </a:ln>
          </a:endParaRPr>
        </a:p>
      </dgm:t>
    </dgm:pt>
    <dgm:pt modelId="{C673BE7E-2502-4267-A149-491A0861473B}" type="sibTrans" cxnId="{3685CF57-824F-4F0B-A7BC-F232FFF85D63}">
      <dgm:prSet/>
      <dgm:spPr/>
      <dgm:t>
        <a:bodyPr/>
        <a:lstStyle/>
        <a:p>
          <a:pPr>
            <a:lnSpc>
              <a:spcPct val="100000"/>
            </a:lnSpc>
          </a:pPr>
          <a:endParaRPr lang="en-US">
            <a:ln>
              <a:noFill/>
            </a:ln>
          </a:endParaRPr>
        </a:p>
      </dgm:t>
    </dgm:pt>
    <dgm:pt modelId="{38747735-B194-463A-89C5-49F28C7DA4D4}">
      <dgm:prSet/>
      <dgm:spPr>
        <a:noFill/>
        <a:ln>
          <a:noFill/>
        </a:ln>
      </dgm:spPr>
      <dgm:t>
        <a:bodyPr/>
        <a:lstStyle/>
        <a:p>
          <a:pPr>
            <a:lnSpc>
              <a:spcPct val="100000"/>
            </a:lnSpc>
          </a:pPr>
          <a:r>
            <a:rPr lang="en-US" dirty="0">
              <a:ln>
                <a:noFill/>
              </a:ln>
              <a:solidFill>
                <a:srgbClr val="030663"/>
              </a:solidFill>
              <a:latin typeface="Inter" panose="02000503000000020004" pitchFamily="2" charset="0"/>
              <a:ea typeface="Inter" panose="02000503000000020004" pitchFamily="2" charset="0"/>
            </a:rPr>
            <a:t>Can help you be more mindful of each area of your student org</a:t>
          </a:r>
        </a:p>
      </dgm:t>
    </dgm:pt>
    <dgm:pt modelId="{E3AA33AE-33D3-44E1-AC1F-AB35C5DE422E}" type="parTrans" cxnId="{A53B5BFC-7390-43A3-84D6-11DEA63FCCDF}">
      <dgm:prSet/>
      <dgm:spPr/>
      <dgm:t>
        <a:bodyPr/>
        <a:lstStyle/>
        <a:p>
          <a:endParaRPr lang="en-US">
            <a:ln>
              <a:noFill/>
            </a:ln>
          </a:endParaRPr>
        </a:p>
      </dgm:t>
    </dgm:pt>
    <dgm:pt modelId="{059272BF-9EEA-4888-BAE6-649BBA520E5F}" type="sibTrans" cxnId="{A53B5BFC-7390-43A3-84D6-11DEA63FCCDF}">
      <dgm:prSet/>
      <dgm:spPr/>
      <dgm:t>
        <a:bodyPr/>
        <a:lstStyle/>
        <a:p>
          <a:pPr>
            <a:lnSpc>
              <a:spcPct val="100000"/>
            </a:lnSpc>
          </a:pPr>
          <a:endParaRPr lang="en-US">
            <a:ln>
              <a:noFill/>
            </a:ln>
          </a:endParaRPr>
        </a:p>
      </dgm:t>
    </dgm:pt>
    <dgm:pt modelId="{7336709C-8252-401A-8D93-E37CF0E7BEEF}">
      <dgm:prSet/>
      <dgm:spPr>
        <a:noFill/>
        <a:ln>
          <a:noFill/>
        </a:ln>
      </dgm:spPr>
      <dgm:t>
        <a:bodyPr/>
        <a:lstStyle/>
        <a:p>
          <a:pPr>
            <a:lnSpc>
              <a:spcPct val="100000"/>
            </a:lnSpc>
          </a:pPr>
          <a:r>
            <a:rPr lang="en-US" dirty="0">
              <a:ln>
                <a:noFill/>
              </a:ln>
              <a:solidFill>
                <a:srgbClr val="030663"/>
              </a:solidFill>
              <a:latin typeface="Inter" panose="02000503000000020004" pitchFamily="2" charset="0"/>
              <a:ea typeface="Inter" panose="02000503000000020004" pitchFamily="2" charset="0"/>
            </a:rPr>
            <a:t>Can help you put values on every element of your school year</a:t>
          </a:r>
        </a:p>
      </dgm:t>
    </dgm:pt>
    <dgm:pt modelId="{4E8ABB9B-5D80-4C56-AE5A-96B2325F13D8}" type="parTrans" cxnId="{B25204D2-02BE-416D-831A-39822D98C32F}">
      <dgm:prSet/>
      <dgm:spPr/>
      <dgm:t>
        <a:bodyPr/>
        <a:lstStyle/>
        <a:p>
          <a:endParaRPr lang="en-US">
            <a:ln>
              <a:noFill/>
            </a:ln>
          </a:endParaRPr>
        </a:p>
      </dgm:t>
    </dgm:pt>
    <dgm:pt modelId="{54F7F694-10FA-4EBE-99E8-B22EF61CDBAC}" type="sibTrans" cxnId="{B25204D2-02BE-416D-831A-39822D98C32F}">
      <dgm:prSet/>
      <dgm:spPr/>
      <dgm:t>
        <a:bodyPr/>
        <a:lstStyle/>
        <a:p>
          <a:endParaRPr lang="en-US">
            <a:ln>
              <a:noFill/>
            </a:ln>
          </a:endParaRPr>
        </a:p>
      </dgm:t>
    </dgm:pt>
    <dgm:pt modelId="{8F8EB0E0-F87E-48C9-BEE0-927A8813FDA7}" type="pres">
      <dgm:prSet presAssocID="{D16274E6-17A9-4610-A425-127FDD2785B9}" presName="root" presStyleCnt="0">
        <dgm:presLayoutVars>
          <dgm:dir/>
          <dgm:resizeHandles val="exact"/>
        </dgm:presLayoutVars>
      </dgm:prSet>
      <dgm:spPr/>
    </dgm:pt>
    <dgm:pt modelId="{80EEADDA-90DB-41C3-B634-0E336F990307}" type="pres">
      <dgm:prSet presAssocID="{D16274E6-17A9-4610-A425-127FDD2785B9}" presName="container" presStyleCnt="0">
        <dgm:presLayoutVars>
          <dgm:dir/>
          <dgm:resizeHandles val="exact"/>
        </dgm:presLayoutVars>
      </dgm:prSet>
      <dgm:spPr/>
    </dgm:pt>
    <dgm:pt modelId="{8057F5A5-DFDF-413D-90AE-FD42A11C8DB9}" type="pres">
      <dgm:prSet presAssocID="{00A7F0BD-5ABE-40BD-A71C-937BA1C20535}" presName="compNode" presStyleCnt="0"/>
      <dgm:spPr/>
    </dgm:pt>
    <dgm:pt modelId="{504635A2-0471-42BF-9F3C-B1F9EE4B7B08}" type="pres">
      <dgm:prSet presAssocID="{00A7F0BD-5ABE-40BD-A71C-937BA1C20535}" presName="iconBgRect" presStyleLbl="bgShp" presStyleIdx="0" presStyleCnt="4"/>
      <dgm:spPr/>
    </dgm:pt>
    <dgm:pt modelId="{926CB640-F236-4008-96F5-DCC2DA09FB36}" type="pres">
      <dgm:prSet presAssocID="{00A7F0BD-5ABE-40BD-A71C-937BA1C20535}"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hought bubble with solid fill"/>
        </a:ext>
      </dgm:extLst>
    </dgm:pt>
    <dgm:pt modelId="{70C692E2-FB0D-438C-A380-86E63F9AD787}" type="pres">
      <dgm:prSet presAssocID="{00A7F0BD-5ABE-40BD-A71C-937BA1C20535}" presName="spaceRect" presStyleCnt="0"/>
      <dgm:spPr/>
    </dgm:pt>
    <dgm:pt modelId="{F35F6F16-A4C3-47CC-942A-FD4D34C7B2C7}" type="pres">
      <dgm:prSet presAssocID="{00A7F0BD-5ABE-40BD-A71C-937BA1C20535}" presName="textRect" presStyleLbl="revTx" presStyleIdx="0" presStyleCnt="4">
        <dgm:presLayoutVars>
          <dgm:chMax val="1"/>
          <dgm:chPref val="1"/>
        </dgm:presLayoutVars>
      </dgm:prSet>
      <dgm:spPr/>
    </dgm:pt>
    <dgm:pt modelId="{4C6E6112-7EFE-4ADE-BA65-7898DE2A1636}" type="pres">
      <dgm:prSet presAssocID="{7279BE74-1901-4F3C-B6A8-2BC2D09300DA}" presName="sibTrans" presStyleLbl="sibTrans2D1" presStyleIdx="0" presStyleCnt="0"/>
      <dgm:spPr/>
    </dgm:pt>
    <dgm:pt modelId="{537DEB6F-8D70-4B56-AEBB-9CD2B727E43B}" type="pres">
      <dgm:prSet presAssocID="{7C08CF08-648C-402A-A3DA-92138E526A71}" presName="compNode" presStyleCnt="0"/>
      <dgm:spPr/>
    </dgm:pt>
    <dgm:pt modelId="{9A552547-6435-47A3-9889-0DA532230B96}" type="pres">
      <dgm:prSet presAssocID="{7C08CF08-648C-402A-A3DA-92138E526A71}" presName="iconBgRect" presStyleLbl="bgShp" presStyleIdx="1" presStyleCnt="4"/>
      <dgm:spPr/>
    </dgm:pt>
    <dgm:pt modelId="{CAC3A2E4-FA3B-4EC0-AC43-75D6544A7F6F}" type="pres">
      <dgm:prSet presAssocID="{7C08CF08-648C-402A-A3DA-92138E526A7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ullseye"/>
        </a:ext>
      </dgm:extLst>
    </dgm:pt>
    <dgm:pt modelId="{8BC854A9-16FA-4697-A788-2E3BBEBB83E5}" type="pres">
      <dgm:prSet presAssocID="{7C08CF08-648C-402A-A3DA-92138E526A71}" presName="spaceRect" presStyleCnt="0"/>
      <dgm:spPr/>
    </dgm:pt>
    <dgm:pt modelId="{390131AC-9550-4C82-B194-CD0535F26219}" type="pres">
      <dgm:prSet presAssocID="{7C08CF08-648C-402A-A3DA-92138E526A71}" presName="textRect" presStyleLbl="revTx" presStyleIdx="1" presStyleCnt="4">
        <dgm:presLayoutVars>
          <dgm:chMax val="1"/>
          <dgm:chPref val="1"/>
        </dgm:presLayoutVars>
      </dgm:prSet>
      <dgm:spPr/>
    </dgm:pt>
    <dgm:pt modelId="{21BFAABA-EA2F-4E60-A310-D6D4CCE5F00E}" type="pres">
      <dgm:prSet presAssocID="{C673BE7E-2502-4267-A149-491A0861473B}" presName="sibTrans" presStyleLbl="sibTrans2D1" presStyleIdx="0" presStyleCnt="0"/>
      <dgm:spPr/>
    </dgm:pt>
    <dgm:pt modelId="{8F387DD9-EEFF-4CC5-9E3B-451799B47FC8}" type="pres">
      <dgm:prSet presAssocID="{38747735-B194-463A-89C5-49F28C7DA4D4}" presName="compNode" presStyleCnt="0"/>
      <dgm:spPr/>
    </dgm:pt>
    <dgm:pt modelId="{8CEE6D89-6C58-45DF-B4CC-EF51E20CA90D}" type="pres">
      <dgm:prSet presAssocID="{38747735-B194-463A-89C5-49F28C7DA4D4}" presName="iconBgRect" presStyleLbl="bgShp" presStyleIdx="2" presStyleCnt="4"/>
      <dgm:spPr/>
    </dgm:pt>
    <dgm:pt modelId="{A4370377-7B1A-4C8A-B307-6A05BE86BE2C}" type="pres">
      <dgm:prSet presAssocID="{38747735-B194-463A-89C5-49F28C7DA4D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842632DA-CB27-4334-BDC2-BADB7D1F362A}" type="pres">
      <dgm:prSet presAssocID="{38747735-B194-463A-89C5-49F28C7DA4D4}" presName="spaceRect" presStyleCnt="0"/>
      <dgm:spPr/>
    </dgm:pt>
    <dgm:pt modelId="{2305221B-669F-4D40-826F-3FFFC395FC8D}" type="pres">
      <dgm:prSet presAssocID="{38747735-B194-463A-89C5-49F28C7DA4D4}" presName="textRect" presStyleLbl="revTx" presStyleIdx="2" presStyleCnt="4">
        <dgm:presLayoutVars>
          <dgm:chMax val="1"/>
          <dgm:chPref val="1"/>
        </dgm:presLayoutVars>
      </dgm:prSet>
      <dgm:spPr/>
    </dgm:pt>
    <dgm:pt modelId="{02C0038A-CCF3-4F01-AB0B-4AAB995BB81A}" type="pres">
      <dgm:prSet presAssocID="{059272BF-9EEA-4888-BAE6-649BBA520E5F}" presName="sibTrans" presStyleLbl="sibTrans2D1" presStyleIdx="0" presStyleCnt="0"/>
      <dgm:spPr/>
    </dgm:pt>
    <dgm:pt modelId="{1D92A991-A5B0-4CC5-B592-D20F9F1D7219}" type="pres">
      <dgm:prSet presAssocID="{7336709C-8252-401A-8D93-E37CF0E7BEEF}" presName="compNode" presStyleCnt="0"/>
      <dgm:spPr/>
    </dgm:pt>
    <dgm:pt modelId="{BCE4E57A-8F52-47C5-AFFF-09BC3AD7ED0A}" type="pres">
      <dgm:prSet presAssocID="{7336709C-8252-401A-8D93-E37CF0E7BEEF}" presName="iconBgRect" presStyleLbl="bgShp" presStyleIdx="3" presStyleCnt="4"/>
      <dgm:spPr/>
    </dgm:pt>
    <dgm:pt modelId="{868D4280-86FF-4F48-A1ED-6051F056CBF9}" type="pres">
      <dgm:prSet presAssocID="{7336709C-8252-401A-8D93-E37CF0E7BEE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oney with solid fill"/>
        </a:ext>
      </dgm:extLst>
    </dgm:pt>
    <dgm:pt modelId="{1E7A9E91-D5C0-4224-BB26-3C1F5FE89A08}" type="pres">
      <dgm:prSet presAssocID="{7336709C-8252-401A-8D93-E37CF0E7BEEF}" presName="spaceRect" presStyleCnt="0"/>
      <dgm:spPr/>
    </dgm:pt>
    <dgm:pt modelId="{254E62D2-BF8D-4454-A178-93EBEA82D4D7}" type="pres">
      <dgm:prSet presAssocID="{7336709C-8252-401A-8D93-E37CF0E7BEEF}" presName="textRect" presStyleLbl="revTx" presStyleIdx="3" presStyleCnt="4">
        <dgm:presLayoutVars>
          <dgm:chMax val="1"/>
          <dgm:chPref val="1"/>
        </dgm:presLayoutVars>
      </dgm:prSet>
      <dgm:spPr/>
    </dgm:pt>
  </dgm:ptLst>
  <dgm:cxnLst>
    <dgm:cxn modelId="{24B33711-E92B-4BF6-BF2A-573AF58C93E8}" srcId="{D16274E6-17A9-4610-A425-127FDD2785B9}" destId="{00A7F0BD-5ABE-40BD-A71C-937BA1C20535}" srcOrd="0" destOrd="0" parTransId="{C608E37B-E761-4F32-9A67-C1273C975D35}" sibTransId="{7279BE74-1901-4F3C-B6A8-2BC2D09300DA}"/>
    <dgm:cxn modelId="{A9831C29-588B-4B36-8992-8F99CA2529CB}" type="presOf" srcId="{38747735-B194-463A-89C5-49F28C7DA4D4}" destId="{2305221B-669F-4D40-826F-3FFFC395FC8D}" srcOrd="0" destOrd="0" presId="urn:microsoft.com/office/officeart/2018/2/layout/IconCircleList"/>
    <dgm:cxn modelId="{D65CBC3D-7B35-40AE-B219-25753B46E3E4}" type="presOf" srcId="{059272BF-9EEA-4888-BAE6-649BBA520E5F}" destId="{02C0038A-CCF3-4F01-AB0B-4AAB995BB81A}" srcOrd="0" destOrd="0" presId="urn:microsoft.com/office/officeart/2018/2/layout/IconCircleList"/>
    <dgm:cxn modelId="{DD193E4F-2526-42A9-BB00-B829A37822CD}" type="presOf" srcId="{C673BE7E-2502-4267-A149-491A0861473B}" destId="{21BFAABA-EA2F-4E60-A310-D6D4CCE5F00E}" srcOrd="0" destOrd="0" presId="urn:microsoft.com/office/officeart/2018/2/layout/IconCircleList"/>
    <dgm:cxn modelId="{3685CF57-824F-4F0B-A7BC-F232FFF85D63}" srcId="{D16274E6-17A9-4610-A425-127FDD2785B9}" destId="{7C08CF08-648C-402A-A3DA-92138E526A71}" srcOrd="1" destOrd="0" parTransId="{99178D9A-19FA-4C1B-B18A-407A2A076591}" sibTransId="{C673BE7E-2502-4267-A149-491A0861473B}"/>
    <dgm:cxn modelId="{36A39084-28B9-48EE-800F-CD61153DC50E}" type="presOf" srcId="{D16274E6-17A9-4610-A425-127FDD2785B9}" destId="{8F8EB0E0-F87E-48C9-BEE0-927A8813FDA7}" srcOrd="0" destOrd="0" presId="urn:microsoft.com/office/officeart/2018/2/layout/IconCircleList"/>
    <dgm:cxn modelId="{A65DB2B4-B31A-4941-80AC-80831871D4C9}" type="presOf" srcId="{7279BE74-1901-4F3C-B6A8-2BC2D09300DA}" destId="{4C6E6112-7EFE-4ADE-BA65-7898DE2A1636}" srcOrd="0" destOrd="0" presId="urn:microsoft.com/office/officeart/2018/2/layout/IconCircleList"/>
    <dgm:cxn modelId="{BC3E95C3-A0AB-4589-A521-286E4C24B7B4}" type="presOf" srcId="{7336709C-8252-401A-8D93-E37CF0E7BEEF}" destId="{254E62D2-BF8D-4454-A178-93EBEA82D4D7}" srcOrd="0" destOrd="0" presId="urn:microsoft.com/office/officeart/2018/2/layout/IconCircleList"/>
    <dgm:cxn modelId="{B25204D2-02BE-416D-831A-39822D98C32F}" srcId="{D16274E6-17A9-4610-A425-127FDD2785B9}" destId="{7336709C-8252-401A-8D93-E37CF0E7BEEF}" srcOrd="3" destOrd="0" parTransId="{4E8ABB9B-5D80-4C56-AE5A-96B2325F13D8}" sibTransId="{54F7F694-10FA-4EBE-99E8-B22EF61CDBAC}"/>
    <dgm:cxn modelId="{699B4BDF-72AA-4BF0-9897-A50BF5ED9C89}" type="presOf" srcId="{00A7F0BD-5ABE-40BD-A71C-937BA1C20535}" destId="{F35F6F16-A4C3-47CC-942A-FD4D34C7B2C7}" srcOrd="0" destOrd="0" presId="urn:microsoft.com/office/officeart/2018/2/layout/IconCircleList"/>
    <dgm:cxn modelId="{1FF3B3E7-1140-4113-8BDF-BE65D739AF1B}" type="presOf" srcId="{7C08CF08-648C-402A-A3DA-92138E526A71}" destId="{390131AC-9550-4C82-B194-CD0535F26219}" srcOrd="0" destOrd="0" presId="urn:microsoft.com/office/officeart/2018/2/layout/IconCircleList"/>
    <dgm:cxn modelId="{A53B5BFC-7390-43A3-84D6-11DEA63FCCDF}" srcId="{D16274E6-17A9-4610-A425-127FDD2785B9}" destId="{38747735-B194-463A-89C5-49F28C7DA4D4}" srcOrd="2" destOrd="0" parTransId="{E3AA33AE-33D3-44E1-AC1F-AB35C5DE422E}" sibTransId="{059272BF-9EEA-4888-BAE6-649BBA520E5F}"/>
    <dgm:cxn modelId="{C6650644-CA25-463A-9C30-D8728A2620D9}" type="presParOf" srcId="{8F8EB0E0-F87E-48C9-BEE0-927A8813FDA7}" destId="{80EEADDA-90DB-41C3-B634-0E336F990307}" srcOrd="0" destOrd="0" presId="urn:microsoft.com/office/officeart/2018/2/layout/IconCircleList"/>
    <dgm:cxn modelId="{2C6F0502-1AF0-44F1-ABD9-298C2D6BC4DD}" type="presParOf" srcId="{80EEADDA-90DB-41C3-B634-0E336F990307}" destId="{8057F5A5-DFDF-413D-90AE-FD42A11C8DB9}" srcOrd="0" destOrd="0" presId="urn:microsoft.com/office/officeart/2018/2/layout/IconCircleList"/>
    <dgm:cxn modelId="{C49E5456-9F83-4361-BCBB-FCDDE15C1FDC}" type="presParOf" srcId="{8057F5A5-DFDF-413D-90AE-FD42A11C8DB9}" destId="{504635A2-0471-42BF-9F3C-B1F9EE4B7B08}" srcOrd="0" destOrd="0" presId="urn:microsoft.com/office/officeart/2018/2/layout/IconCircleList"/>
    <dgm:cxn modelId="{781E6517-721A-4F91-88EC-F7D7A6DF1F37}" type="presParOf" srcId="{8057F5A5-DFDF-413D-90AE-FD42A11C8DB9}" destId="{926CB640-F236-4008-96F5-DCC2DA09FB36}" srcOrd="1" destOrd="0" presId="urn:microsoft.com/office/officeart/2018/2/layout/IconCircleList"/>
    <dgm:cxn modelId="{685EF4F8-1184-4D04-9EFA-4D49FC91252C}" type="presParOf" srcId="{8057F5A5-DFDF-413D-90AE-FD42A11C8DB9}" destId="{70C692E2-FB0D-438C-A380-86E63F9AD787}" srcOrd="2" destOrd="0" presId="urn:microsoft.com/office/officeart/2018/2/layout/IconCircleList"/>
    <dgm:cxn modelId="{E7CD7BAA-6841-4607-B2FA-85E136A6B5C7}" type="presParOf" srcId="{8057F5A5-DFDF-413D-90AE-FD42A11C8DB9}" destId="{F35F6F16-A4C3-47CC-942A-FD4D34C7B2C7}" srcOrd="3" destOrd="0" presId="urn:microsoft.com/office/officeart/2018/2/layout/IconCircleList"/>
    <dgm:cxn modelId="{9C56FEE8-7AA5-49A3-BC19-86E9EC441765}" type="presParOf" srcId="{80EEADDA-90DB-41C3-B634-0E336F990307}" destId="{4C6E6112-7EFE-4ADE-BA65-7898DE2A1636}" srcOrd="1" destOrd="0" presId="urn:microsoft.com/office/officeart/2018/2/layout/IconCircleList"/>
    <dgm:cxn modelId="{E3AB3D42-2175-4616-A7C6-9C0A9FBEC5DD}" type="presParOf" srcId="{80EEADDA-90DB-41C3-B634-0E336F990307}" destId="{537DEB6F-8D70-4B56-AEBB-9CD2B727E43B}" srcOrd="2" destOrd="0" presId="urn:microsoft.com/office/officeart/2018/2/layout/IconCircleList"/>
    <dgm:cxn modelId="{8D9887BC-85E8-4A59-B3E5-D8B534EA873C}" type="presParOf" srcId="{537DEB6F-8D70-4B56-AEBB-9CD2B727E43B}" destId="{9A552547-6435-47A3-9889-0DA532230B96}" srcOrd="0" destOrd="0" presId="urn:microsoft.com/office/officeart/2018/2/layout/IconCircleList"/>
    <dgm:cxn modelId="{5896BB48-E6CA-4715-A6EE-2D0D47C4768B}" type="presParOf" srcId="{537DEB6F-8D70-4B56-AEBB-9CD2B727E43B}" destId="{CAC3A2E4-FA3B-4EC0-AC43-75D6544A7F6F}" srcOrd="1" destOrd="0" presId="urn:microsoft.com/office/officeart/2018/2/layout/IconCircleList"/>
    <dgm:cxn modelId="{C55726B8-D5FD-4145-9887-56037D65650D}" type="presParOf" srcId="{537DEB6F-8D70-4B56-AEBB-9CD2B727E43B}" destId="{8BC854A9-16FA-4697-A788-2E3BBEBB83E5}" srcOrd="2" destOrd="0" presId="urn:microsoft.com/office/officeart/2018/2/layout/IconCircleList"/>
    <dgm:cxn modelId="{31BFF5A7-FC84-4F24-832A-4C1774713A5B}" type="presParOf" srcId="{537DEB6F-8D70-4B56-AEBB-9CD2B727E43B}" destId="{390131AC-9550-4C82-B194-CD0535F26219}" srcOrd="3" destOrd="0" presId="urn:microsoft.com/office/officeart/2018/2/layout/IconCircleList"/>
    <dgm:cxn modelId="{678FA42F-6D95-4ED9-A08E-D3260B5DC801}" type="presParOf" srcId="{80EEADDA-90DB-41C3-B634-0E336F990307}" destId="{21BFAABA-EA2F-4E60-A310-D6D4CCE5F00E}" srcOrd="3" destOrd="0" presId="urn:microsoft.com/office/officeart/2018/2/layout/IconCircleList"/>
    <dgm:cxn modelId="{ECF70B0E-6B96-48A9-9BF7-389D7E0C045D}" type="presParOf" srcId="{80EEADDA-90DB-41C3-B634-0E336F990307}" destId="{8F387DD9-EEFF-4CC5-9E3B-451799B47FC8}" srcOrd="4" destOrd="0" presId="urn:microsoft.com/office/officeart/2018/2/layout/IconCircleList"/>
    <dgm:cxn modelId="{33757F9B-3FD0-46D9-B36A-3C17793D16CB}" type="presParOf" srcId="{8F387DD9-EEFF-4CC5-9E3B-451799B47FC8}" destId="{8CEE6D89-6C58-45DF-B4CC-EF51E20CA90D}" srcOrd="0" destOrd="0" presId="urn:microsoft.com/office/officeart/2018/2/layout/IconCircleList"/>
    <dgm:cxn modelId="{96BFBA51-ECC5-413C-BB79-7F774857DA85}" type="presParOf" srcId="{8F387DD9-EEFF-4CC5-9E3B-451799B47FC8}" destId="{A4370377-7B1A-4C8A-B307-6A05BE86BE2C}" srcOrd="1" destOrd="0" presId="urn:microsoft.com/office/officeart/2018/2/layout/IconCircleList"/>
    <dgm:cxn modelId="{1507ACDA-169D-4736-AD3B-533DC947FD5F}" type="presParOf" srcId="{8F387DD9-EEFF-4CC5-9E3B-451799B47FC8}" destId="{842632DA-CB27-4334-BDC2-BADB7D1F362A}" srcOrd="2" destOrd="0" presId="urn:microsoft.com/office/officeart/2018/2/layout/IconCircleList"/>
    <dgm:cxn modelId="{7AFFD213-963E-482D-9EF7-A70CA7E34853}" type="presParOf" srcId="{8F387DD9-EEFF-4CC5-9E3B-451799B47FC8}" destId="{2305221B-669F-4D40-826F-3FFFC395FC8D}" srcOrd="3" destOrd="0" presId="urn:microsoft.com/office/officeart/2018/2/layout/IconCircleList"/>
    <dgm:cxn modelId="{D03FD41E-4DD6-4E3C-B436-ACF7BDD67E38}" type="presParOf" srcId="{80EEADDA-90DB-41C3-B634-0E336F990307}" destId="{02C0038A-CCF3-4F01-AB0B-4AAB995BB81A}" srcOrd="5" destOrd="0" presId="urn:microsoft.com/office/officeart/2018/2/layout/IconCircleList"/>
    <dgm:cxn modelId="{09F96186-D9E7-4689-A313-51775D3A2547}" type="presParOf" srcId="{80EEADDA-90DB-41C3-B634-0E336F990307}" destId="{1D92A991-A5B0-4CC5-B592-D20F9F1D7219}" srcOrd="6" destOrd="0" presId="urn:microsoft.com/office/officeart/2018/2/layout/IconCircleList"/>
    <dgm:cxn modelId="{D2DCE741-5FBF-4704-8B5D-4BEF540A22E6}" type="presParOf" srcId="{1D92A991-A5B0-4CC5-B592-D20F9F1D7219}" destId="{BCE4E57A-8F52-47C5-AFFF-09BC3AD7ED0A}" srcOrd="0" destOrd="0" presId="urn:microsoft.com/office/officeart/2018/2/layout/IconCircleList"/>
    <dgm:cxn modelId="{B77CD495-27BE-413B-BF49-33B58F3EC3B3}" type="presParOf" srcId="{1D92A991-A5B0-4CC5-B592-D20F9F1D7219}" destId="{868D4280-86FF-4F48-A1ED-6051F056CBF9}" srcOrd="1" destOrd="0" presId="urn:microsoft.com/office/officeart/2018/2/layout/IconCircleList"/>
    <dgm:cxn modelId="{E5262940-2EB8-426A-8D05-AD1E94C2A07E}" type="presParOf" srcId="{1D92A991-A5B0-4CC5-B592-D20F9F1D7219}" destId="{1E7A9E91-D5C0-4224-BB26-3C1F5FE89A08}" srcOrd="2" destOrd="0" presId="urn:microsoft.com/office/officeart/2018/2/layout/IconCircleList"/>
    <dgm:cxn modelId="{32CEE181-F660-4F1B-8CE9-1914D6948925}" type="presParOf" srcId="{1D92A991-A5B0-4CC5-B592-D20F9F1D7219}" destId="{254E62D2-BF8D-4454-A178-93EBEA82D4D7}"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C8D9226-099D-4A76-A750-8D8F0FBAF08B}" type="doc">
      <dgm:prSet loTypeId="urn:microsoft.com/office/officeart/2005/8/layout/vList3" loCatId="list" qsTypeId="urn:microsoft.com/office/officeart/2005/8/quickstyle/simple1" qsCatId="simple" csTypeId="urn:microsoft.com/office/officeart/2005/8/colors/accent1_2" csCatId="accent1" phldr="1"/>
      <dgm:spPr/>
    </dgm:pt>
    <dgm:pt modelId="{36C4ECCC-4739-4AAB-841F-BBD36BAE4FE8}">
      <dgm:prSet phldrT="[Text]"/>
      <dgm:spPr>
        <a:solidFill>
          <a:schemeClr val="bg2">
            <a:lumMod val="90000"/>
          </a:schemeClr>
        </a:solidFill>
      </dgm:spPr>
      <dgm:t>
        <a:bodyPr/>
        <a:lstStyle/>
        <a:p>
          <a:r>
            <a:rPr lang="en-US" dirty="0">
              <a:solidFill>
                <a:srgbClr val="030663"/>
              </a:solidFill>
            </a:rPr>
            <a:t>1. Identify your yearly goals</a:t>
          </a:r>
        </a:p>
      </dgm:t>
    </dgm:pt>
    <dgm:pt modelId="{84FDB82D-9E75-4945-82C3-ABC504722865}" type="parTrans" cxnId="{A4FEBBC2-DDE5-4319-838B-B1639C7440FC}">
      <dgm:prSet/>
      <dgm:spPr/>
      <dgm:t>
        <a:bodyPr/>
        <a:lstStyle/>
        <a:p>
          <a:endParaRPr lang="en-US"/>
        </a:p>
      </dgm:t>
    </dgm:pt>
    <dgm:pt modelId="{7223CB98-39CC-457F-BDE8-EAF8FB519D53}" type="sibTrans" cxnId="{A4FEBBC2-DDE5-4319-838B-B1639C7440FC}">
      <dgm:prSet/>
      <dgm:spPr/>
      <dgm:t>
        <a:bodyPr/>
        <a:lstStyle/>
        <a:p>
          <a:endParaRPr lang="en-US"/>
        </a:p>
      </dgm:t>
    </dgm:pt>
    <dgm:pt modelId="{6E745149-586F-4013-91BA-CF0FB0B5043C}">
      <dgm:prSet phldrT="[Text]"/>
      <dgm:spPr>
        <a:solidFill>
          <a:schemeClr val="bg2">
            <a:lumMod val="90000"/>
          </a:schemeClr>
        </a:solidFill>
      </dgm:spPr>
      <dgm:t>
        <a:bodyPr/>
        <a:lstStyle/>
        <a:p>
          <a:r>
            <a:rPr lang="en-US" dirty="0">
              <a:solidFill>
                <a:srgbClr val="030663"/>
              </a:solidFill>
            </a:rPr>
            <a:t>2. List predicted income and expenses and put into categories</a:t>
          </a:r>
        </a:p>
      </dgm:t>
    </dgm:pt>
    <dgm:pt modelId="{8AD7667B-0215-4605-95DF-6208E181AB0A}" type="parTrans" cxnId="{768FF024-A917-4757-BF29-968E6BCCD3B4}">
      <dgm:prSet/>
      <dgm:spPr/>
      <dgm:t>
        <a:bodyPr/>
        <a:lstStyle/>
        <a:p>
          <a:endParaRPr lang="en-US"/>
        </a:p>
      </dgm:t>
    </dgm:pt>
    <dgm:pt modelId="{5F4F6C9C-F18E-4DA5-9044-ABA8283FC7F1}" type="sibTrans" cxnId="{768FF024-A917-4757-BF29-968E6BCCD3B4}">
      <dgm:prSet/>
      <dgm:spPr/>
      <dgm:t>
        <a:bodyPr/>
        <a:lstStyle/>
        <a:p>
          <a:endParaRPr lang="en-US"/>
        </a:p>
      </dgm:t>
    </dgm:pt>
    <dgm:pt modelId="{34FDAFC8-CAF8-4A22-ACB4-81A10844690B}">
      <dgm:prSet phldrT="[Text]"/>
      <dgm:spPr>
        <a:solidFill>
          <a:schemeClr val="bg2">
            <a:lumMod val="90000"/>
          </a:schemeClr>
        </a:solidFill>
      </dgm:spPr>
      <dgm:t>
        <a:bodyPr/>
        <a:lstStyle/>
        <a:p>
          <a:r>
            <a:rPr lang="en-US" dirty="0">
              <a:solidFill>
                <a:srgbClr val="030663"/>
              </a:solidFill>
            </a:rPr>
            <a:t>3. Track incomes and expenses throughout the year</a:t>
          </a:r>
        </a:p>
      </dgm:t>
    </dgm:pt>
    <dgm:pt modelId="{55C134A3-7DF9-4B89-A353-4657A9C5E102}" type="parTrans" cxnId="{E0EE63EF-C021-4C10-B673-54BAADDE40AB}">
      <dgm:prSet/>
      <dgm:spPr/>
      <dgm:t>
        <a:bodyPr/>
        <a:lstStyle/>
        <a:p>
          <a:endParaRPr lang="en-US"/>
        </a:p>
      </dgm:t>
    </dgm:pt>
    <dgm:pt modelId="{25A58681-0EED-4ABF-B2B1-341ED61C2B68}" type="sibTrans" cxnId="{E0EE63EF-C021-4C10-B673-54BAADDE40AB}">
      <dgm:prSet/>
      <dgm:spPr/>
      <dgm:t>
        <a:bodyPr/>
        <a:lstStyle/>
        <a:p>
          <a:endParaRPr lang="en-US"/>
        </a:p>
      </dgm:t>
    </dgm:pt>
    <dgm:pt modelId="{85EC1C03-16AD-4900-B08C-07E339E2FB26}" type="pres">
      <dgm:prSet presAssocID="{4C8D9226-099D-4A76-A750-8D8F0FBAF08B}" presName="linearFlow" presStyleCnt="0">
        <dgm:presLayoutVars>
          <dgm:dir/>
          <dgm:resizeHandles val="exact"/>
        </dgm:presLayoutVars>
      </dgm:prSet>
      <dgm:spPr/>
    </dgm:pt>
    <dgm:pt modelId="{49BE9313-98FA-4F64-B31B-A57DA055BAC3}" type="pres">
      <dgm:prSet presAssocID="{36C4ECCC-4739-4AAB-841F-BBD36BAE4FE8}" presName="composite" presStyleCnt="0"/>
      <dgm:spPr/>
    </dgm:pt>
    <dgm:pt modelId="{7E0806A5-7553-489B-87A1-3CF89774E2E3}" type="pres">
      <dgm:prSet presAssocID="{36C4ECCC-4739-4AAB-841F-BBD36BAE4FE8}" presName="imgShp"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0" r="-10000"/>
          </a:stretch>
        </a:blipFill>
      </dgm:spPr>
    </dgm:pt>
    <dgm:pt modelId="{78EF1EC5-D165-48A2-BEE2-0961065193DC}" type="pres">
      <dgm:prSet presAssocID="{36C4ECCC-4739-4AAB-841F-BBD36BAE4FE8}" presName="txShp" presStyleLbl="node1" presStyleIdx="0" presStyleCnt="3">
        <dgm:presLayoutVars>
          <dgm:bulletEnabled val="1"/>
        </dgm:presLayoutVars>
      </dgm:prSet>
      <dgm:spPr/>
    </dgm:pt>
    <dgm:pt modelId="{3404BC81-F078-4311-9BCD-45B80F1560F0}" type="pres">
      <dgm:prSet presAssocID="{7223CB98-39CC-457F-BDE8-EAF8FB519D53}" presName="spacing" presStyleCnt="0"/>
      <dgm:spPr/>
    </dgm:pt>
    <dgm:pt modelId="{54141E31-4468-4AAA-935C-5BC46D04AFC3}" type="pres">
      <dgm:prSet presAssocID="{6E745149-586F-4013-91BA-CF0FB0B5043C}" presName="composite" presStyleCnt="0"/>
      <dgm:spPr/>
    </dgm:pt>
    <dgm:pt modelId="{B196B325-4DF7-42E7-95A2-3B8A359D458C}" type="pres">
      <dgm:prSet presAssocID="{6E745149-586F-4013-91BA-CF0FB0B5043C}" presName="imgShp"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000" b="-1000"/>
          </a:stretch>
        </a:blipFill>
      </dgm:spPr>
    </dgm:pt>
    <dgm:pt modelId="{6E22BED2-FF6E-46B6-8E38-0523917EDF64}" type="pres">
      <dgm:prSet presAssocID="{6E745149-586F-4013-91BA-CF0FB0B5043C}" presName="txShp" presStyleLbl="node1" presStyleIdx="1" presStyleCnt="3">
        <dgm:presLayoutVars>
          <dgm:bulletEnabled val="1"/>
        </dgm:presLayoutVars>
      </dgm:prSet>
      <dgm:spPr/>
    </dgm:pt>
    <dgm:pt modelId="{240B27C7-C204-4BD6-B4F9-38BA460191E6}" type="pres">
      <dgm:prSet presAssocID="{5F4F6C9C-F18E-4DA5-9044-ABA8283FC7F1}" presName="spacing" presStyleCnt="0"/>
      <dgm:spPr/>
    </dgm:pt>
    <dgm:pt modelId="{692D3F95-BD1B-4C2B-9219-80C78F76AB24}" type="pres">
      <dgm:prSet presAssocID="{34FDAFC8-CAF8-4A22-ACB4-81A10844690B}" presName="composite" presStyleCnt="0"/>
      <dgm:spPr/>
    </dgm:pt>
    <dgm:pt modelId="{40EAAA97-E02E-404E-ADC1-83B901F5608A}" type="pres">
      <dgm:prSet presAssocID="{34FDAFC8-CAF8-4A22-ACB4-81A10844690B}" presName="imgShp"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8000" r="-8000"/>
          </a:stretch>
        </a:blipFill>
      </dgm:spPr>
    </dgm:pt>
    <dgm:pt modelId="{D954C635-AF63-4F62-BF19-635CA9B6DFDE}" type="pres">
      <dgm:prSet presAssocID="{34FDAFC8-CAF8-4A22-ACB4-81A10844690B}" presName="txShp" presStyleLbl="node1" presStyleIdx="2" presStyleCnt="3">
        <dgm:presLayoutVars>
          <dgm:bulletEnabled val="1"/>
        </dgm:presLayoutVars>
      </dgm:prSet>
      <dgm:spPr/>
    </dgm:pt>
  </dgm:ptLst>
  <dgm:cxnLst>
    <dgm:cxn modelId="{768A3D1A-5048-427D-B6DF-F2CD05278ED5}" type="presOf" srcId="{36C4ECCC-4739-4AAB-841F-BBD36BAE4FE8}" destId="{78EF1EC5-D165-48A2-BEE2-0961065193DC}" srcOrd="0" destOrd="0" presId="urn:microsoft.com/office/officeart/2005/8/layout/vList3"/>
    <dgm:cxn modelId="{768FF024-A917-4757-BF29-968E6BCCD3B4}" srcId="{4C8D9226-099D-4A76-A750-8D8F0FBAF08B}" destId="{6E745149-586F-4013-91BA-CF0FB0B5043C}" srcOrd="1" destOrd="0" parTransId="{8AD7667B-0215-4605-95DF-6208E181AB0A}" sibTransId="{5F4F6C9C-F18E-4DA5-9044-ABA8283FC7F1}"/>
    <dgm:cxn modelId="{CF48682D-A2F2-428F-8FA7-3EDABC97490A}" type="presOf" srcId="{6E745149-586F-4013-91BA-CF0FB0B5043C}" destId="{6E22BED2-FF6E-46B6-8E38-0523917EDF64}" srcOrd="0" destOrd="0" presId="urn:microsoft.com/office/officeart/2005/8/layout/vList3"/>
    <dgm:cxn modelId="{A3588951-12B8-4D08-9D9C-B7F3E49E1DD4}" type="presOf" srcId="{4C8D9226-099D-4A76-A750-8D8F0FBAF08B}" destId="{85EC1C03-16AD-4900-B08C-07E339E2FB26}" srcOrd="0" destOrd="0" presId="urn:microsoft.com/office/officeart/2005/8/layout/vList3"/>
    <dgm:cxn modelId="{A4FEBBC2-DDE5-4319-838B-B1639C7440FC}" srcId="{4C8D9226-099D-4A76-A750-8D8F0FBAF08B}" destId="{36C4ECCC-4739-4AAB-841F-BBD36BAE4FE8}" srcOrd="0" destOrd="0" parTransId="{84FDB82D-9E75-4945-82C3-ABC504722865}" sibTransId="{7223CB98-39CC-457F-BDE8-EAF8FB519D53}"/>
    <dgm:cxn modelId="{044A10EA-DD0C-4705-B0D9-B4CC4540E98D}" type="presOf" srcId="{34FDAFC8-CAF8-4A22-ACB4-81A10844690B}" destId="{D954C635-AF63-4F62-BF19-635CA9B6DFDE}" srcOrd="0" destOrd="0" presId="urn:microsoft.com/office/officeart/2005/8/layout/vList3"/>
    <dgm:cxn modelId="{E0EE63EF-C021-4C10-B673-54BAADDE40AB}" srcId="{4C8D9226-099D-4A76-A750-8D8F0FBAF08B}" destId="{34FDAFC8-CAF8-4A22-ACB4-81A10844690B}" srcOrd="2" destOrd="0" parTransId="{55C134A3-7DF9-4B89-A353-4657A9C5E102}" sibTransId="{25A58681-0EED-4ABF-B2B1-341ED61C2B68}"/>
    <dgm:cxn modelId="{EC287116-CF47-4D4F-91AC-2640EDD97950}" type="presParOf" srcId="{85EC1C03-16AD-4900-B08C-07E339E2FB26}" destId="{49BE9313-98FA-4F64-B31B-A57DA055BAC3}" srcOrd="0" destOrd="0" presId="urn:microsoft.com/office/officeart/2005/8/layout/vList3"/>
    <dgm:cxn modelId="{A9DF27AD-9BA0-4737-A1EF-7AE959751158}" type="presParOf" srcId="{49BE9313-98FA-4F64-B31B-A57DA055BAC3}" destId="{7E0806A5-7553-489B-87A1-3CF89774E2E3}" srcOrd="0" destOrd="0" presId="urn:microsoft.com/office/officeart/2005/8/layout/vList3"/>
    <dgm:cxn modelId="{DAC96FAB-D503-4CCE-BF4F-11339DD4036C}" type="presParOf" srcId="{49BE9313-98FA-4F64-B31B-A57DA055BAC3}" destId="{78EF1EC5-D165-48A2-BEE2-0961065193DC}" srcOrd="1" destOrd="0" presId="urn:microsoft.com/office/officeart/2005/8/layout/vList3"/>
    <dgm:cxn modelId="{EC192E40-E21C-40CD-8DBF-C95619860051}" type="presParOf" srcId="{85EC1C03-16AD-4900-B08C-07E339E2FB26}" destId="{3404BC81-F078-4311-9BCD-45B80F1560F0}" srcOrd="1" destOrd="0" presId="urn:microsoft.com/office/officeart/2005/8/layout/vList3"/>
    <dgm:cxn modelId="{1AFC2938-B1F1-4549-BF5D-D896F4A38D1B}" type="presParOf" srcId="{85EC1C03-16AD-4900-B08C-07E339E2FB26}" destId="{54141E31-4468-4AAA-935C-5BC46D04AFC3}" srcOrd="2" destOrd="0" presId="urn:microsoft.com/office/officeart/2005/8/layout/vList3"/>
    <dgm:cxn modelId="{F359097E-FBAF-4AA3-AEE5-4204B2578416}" type="presParOf" srcId="{54141E31-4468-4AAA-935C-5BC46D04AFC3}" destId="{B196B325-4DF7-42E7-95A2-3B8A359D458C}" srcOrd="0" destOrd="0" presId="urn:microsoft.com/office/officeart/2005/8/layout/vList3"/>
    <dgm:cxn modelId="{A9E95F40-A9E7-49EA-AE7F-16E0C475CE1E}" type="presParOf" srcId="{54141E31-4468-4AAA-935C-5BC46D04AFC3}" destId="{6E22BED2-FF6E-46B6-8E38-0523917EDF64}" srcOrd="1" destOrd="0" presId="urn:microsoft.com/office/officeart/2005/8/layout/vList3"/>
    <dgm:cxn modelId="{706E1594-E969-4019-9E6F-97FFBE06E8BF}" type="presParOf" srcId="{85EC1C03-16AD-4900-B08C-07E339E2FB26}" destId="{240B27C7-C204-4BD6-B4F9-38BA460191E6}" srcOrd="3" destOrd="0" presId="urn:microsoft.com/office/officeart/2005/8/layout/vList3"/>
    <dgm:cxn modelId="{17301B2F-4575-4664-9523-090E72CC95C9}" type="presParOf" srcId="{85EC1C03-16AD-4900-B08C-07E339E2FB26}" destId="{692D3F95-BD1B-4C2B-9219-80C78F76AB24}" srcOrd="4" destOrd="0" presId="urn:microsoft.com/office/officeart/2005/8/layout/vList3"/>
    <dgm:cxn modelId="{7BE82DF9-7635-4F35-927F-5F540DC834C9}" type="presParOf" srcId="{692D3F95-BD1B-4C2B-9219-80C78F76AB24}" destId="{40EAAA97-E02E-404E-ADC1-83B901F5608A}" srcOrd="0" destOrd="0" presId="urn:microsoft.com/office/officeart/2005/8/layout/vList3"/>
    <dgm:cxn modelId="{E699771D-912A-425F-BE1B-76B6BD741BAC}" type="presParOf" srcId="{692D3F95-BD1B-4C2B-9219-80C78F76AB24}" destId="{D954C635-AF63-4F62-BF19-635CA9B6DFDE}"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2E92D5-76C1-4E5E-A787-F157502339BA}">
      <dsp:nvSpPr>
        <dsp:cNvPr id="0" name=""/>
        <dsp:cNvSpPr/>
      </dsp:nvSpPr>
      <dsp:spPr>
        <a:xfrm>
          <a:off x="0" y="0"/>
          <a:ext cx="5036461" cy="54288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Schedule meeting to define your Student Org</a:t>
          </a:r>
        </a:p>
      </dsp:txBody>
      <dsp:txXfrm>
        <a:off x="26501" y="26501"/>
        <a:ext cx="4983459" cy="489878"/>
      </dsp:txXfrm>
    </dsp:sp>
    <dsp:sp modelId="{65C92BD7-B7AF-4DDC-9668-6511A127D80A}">
      <dsp:nvSpPr>
        <dsp:cNvPr id="0" name=""/>
        <dsp:cNvSpPr/>
      </dsp:nvSpPr>
      <dsp:spPr>
        <a:xfrm>
          <a:off x="0" y="645880"/>
          <a:ext cx="5036461" cy="54288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Write your plans down</a:t>
          </a:r>
        </a:p>
      </dsp:txBody>
      <dsp:txXfrm>
        <a:off x="26501" y="672381"/>
        <a:ext cx="4983459" cy="489878"/>
      </dsp:txXfrm>
    </dsp:sp>
    <dsp:sp modelId="{5813FFBC-34CD-401C-81FC-16FB8DEE8747}">
      <dsp:nvSpPr>
        <dsp:cNvPr id="0" name=""/>
        <dsp:cNvSpPr/>
      </dsp:nvSpPr>
      <dsp:spPr>
        <a:xfrm>
          <a:off x="0" y="1256871"/>
          <a:ext cx="5036461" cy="54288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Select your founding officers</a:t>
          </a:r>
        </a:p>
      </dsp:txBody>
      <dsp:txXfrm>
        <a:off x="26501" y="1283372"/>
        <a:ext cx="4983459" cy="489878"/>
      </dsp:txXfrm>
    </dsp:sp>
    <dsp:sp modelId="{CE57F9D0-2FFF-4636-8479-4F97CFAA5471}">
      <dsp:nvSpPr>
        <dsp:cNvPr id="0" name=""/>
        <dsp:cNvSpPr/>
      </dsp:nvSpPr>
      <dsp:spPr>
        <a:xfrm>
          <a:off x="0" y="1898680"/>
          <a:ext cx="5036461" cy="54288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Finalize your Org by creating meeting minutes</a:t>
          </a:r>
        </a:p>
      </dsp:txBody>
      <dsp:txXfrm>
        <a:off x="26501" y="1925181"/>
        <a:ext cx="4983459" cy="489878"/>
      </dsp:txXfrm>
    </dsp:sp>
    <dsp:sp modelId="{1AE4B335-B1E8-4468-B189-B79D0704773F}">
      <dsp:nvSpPr>
        <dsp:cNvPr id="0" name=""/>
        <dsp:cNvSpPr/>
      </dsp:nvSpPr>
      <dsp:spPr>
        <a:xfrm>
          <a:off x="0" y="2525080"/>
          <a:ext cx="5036461" cy="54288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Sign your meeting minutes</a:t>
          </a:r>
        </a:p>
      </dsp:txBody>
      <dsp:txXfrm>
        <a:off x="26501" y="2551581"/>
        <a:ext cx="4983459" cy="4898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2E92D5-76C1-4E5E-A787-F157502339BA}">
      <dsp:nvSpPr>
        <dsp:cNvPr id="0" name=""/>
        <dsp:cNvSpPr/>
      </dsp:nvSpPr>
      <dsp:spPr>
        <a:xfrm>
          <a:off x="0" y="353"/>
          <a:ext cx="4755593" cy="73008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t>a written record of what happens during a meeting</a:t>
          </a:r>
          <a:r>
            <a:rPr lang="en-US" sz="1600" kern="1200" dirty="0"/>
            <a:t> </a:t>
          </a:r>
        </a:p>
      </dsp:txBody>
      <dsp:txXfrm>
        <a:off x="35640" y="35993"/>
        <a:ext cx="4684313" cy="658800"/>
      </dsp:txXfrm>
    </dsp:sp>
    <dsp:sp modelId="{65C92BD7-B7AF-4DDC-9668-6511A127D80A}">
      <dsp:nvSpPr>
        <dsp:cNvPr id="0" name=""/>
        <dsp:cNvSpPr/>
      </dsp:nvSpPr>
      <dsp:spPr>
        <a:xfrm>
          <a:off x="0" y="857993"/>
          <a:ext cx="4755593" cy="73008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t>Include who was present, what was discussed, and what decisions were made</a:t>
          </a:r>
          <a:endParaRPr lang="en-US" sz="1600" kern="1200" dirty="0"/>
        </a:p>
      </dsp:txBody>
      <dsp:txXfrm>
        <a:off x="35640" y="893633"/>
        <a:ext cx="4684313" cy="658800"/>
      </dsp:txXfrm>
    </dsp:sp>
    <dsp:sp modelId="{5813FFBC-34CD-401C-81FC-16FB8DEE8747}">
      <dsp:nvSpPr>
        <dsp:cNvPr id="0" name=""/>
        <dsp:cNvSpPr/>
      </dsp:nvSpPr>
      <dsp:spPr>
        <a:xfrm>
          <a:off x="0" y="1700393"/>
          <a:ext cx="4755593" cy="73008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t>Attendees can use minutes to recall what was discussed and what action items were assigned</a:t>
          </a:r>
          <a:endParaRPr lang="en-US" sz="1600" kern="1200" dirty="0"/>
        </a:p>
      </dsp:txBody>
      <dsp:txXfrm>
        <a:off x="35640" y="1736033"/>
        <a:ext cx="4684313" cy="658800"/>
      </dsp:txXfrm>
    </dsp:sp>
    <dsp:sp modelId="{CE57F9D0-2FFF-4636-8479-4F97CFAA5471}">
      <dsp:nvSpPr>
        <dsp:cNvPr id="0" name=""/>
        <dsp:cNvSpPr/>
      </dsp:nvSpPr>
      <dsp:spPr>
        <a:xfrm>
          <a:off x="0" y="2542793"/>
          <a:ext cx="4755593" cy="73008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t>Clear minutes promote transparency within an organization</a:t>
          </a:r>
          <a:endParaRPr lang="en-US" sz="1600" kern="1200" dirty="0"/>
        </a:p>
      </dsp:txBody>
      <dsp:txXfrm>
        <a:off x="35640" y="2578433"/>
        <a:ext cx="4684313" cy="6588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4635A2-0471-42BF-9F3C-B1F9EE4B7B08}">
      <dsp:nvSpPr>
        <dsp:cNvPr id="0" name=""/>
        <dsp:cNvSpPr/>
      </dsp:nvSpPr>
      <dsp:spPr>
        <a:xfrm>
          <a:off x="79474" y="576723"/>
          <a:ext cx="656572" cy="65657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6CB640-F236-4008-96F5-DCC2DA09FB36}">
      <dsp:nvSpPr>
        <dsp:cNvPr id="0" name=""/>
        <dsp:cNvSpPr/>
      </dsp:nvSpPr>
      <dsp:spPr>
        <a:xfrm>
          <a:off x="217354" y="714603"/>
          <a:ext cx="380811" cy="38081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5F6F16-A4C3-47CC-942A-FD4D34C7B2C7}">
      <dsp:nvSpPr>
        <dsp:cNvPr id="0" name=""/>
        <dsp:cNvSpPr/>
      </dsp:nvSpPr>
      <dsp:spPr>
        <a:xfrm>
          <a:off x="876740" y="576723"/>
          <a:ext cx="1547634" cy="6565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dirty="0">
              <a:ln>
                <a:noFill/>
              </a:ln>
              <a:solidFill>
                <a:srgbClr val="030663"/>
              </a:solidFill>
              <a:latin typeface="Inter" panose="02000503000000020004" pitchFamily="2" charset="0"/>
              <a:ea typeface="Inter" panose="02000503000000020004" pitchFamily="2" charset="0"/>
            </a:rPr>
            <a:t>Can help you process how your student org can succeed</a:t>
          </a:r>
        </a:p>
      </dsp:txBody>
      <dsp:txXfrm>
        <a:off x="876740" y="576723"/>
        <a:ext cx="1547634" cy="656572"/>
      </dsp:txXfrm>
    </dsp:sp>
    <dsp:sp modelId="{9A552547-6435-47A3-9889-0DA532230B96}">
      <dsp:nvSpPr>
        <dsp:cNvPr id="0" name=""/>
        <dsp:cNvSpPr/>
      </dsp:nvSpPr>
      <dsp:spPr>
        <a:xfrm>
          <a:off x="2694038" y="576723"/>
          <a:ext cx="656572" cy="65657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C3A2E4-FA3B-4EC0-AC43-75D6544A7F6F}">
      <dsp:nvSpPr>
        <dsp:cNvPr id="0" name=""/>
        <dsp:cNvSpPr/>
      </dsp:nvSpPr>
      <dsp:spPr>
        <a:xfrm>
          <a:off x="2831918" y="714603"/>
          <a:ext cx="380811" cy="3808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0131AC-9550-4C82-B194-CD0535F26219}">
      <dsp:nvSpPr>
        <dsp:cNvPr id="0" name=""/>
        <dsp:cNvSpPr/>
      </dsp:nvSpPr>
      <dsp:spPr>
        <a:xfrm>
          <a:off x="3491305" y="576723"/>
          <a:ext cx="1547634" cy="6565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dirty="0">
              <a:ln>
                <a:noFill/>
              </a:ln>
              <a:solidFill>
                <a:srgbClr val="030663"/>
              </a:solidFill>
              <a:latin typeface="Inter" panose="02000503000000020004" pitchFamily="2" charset="0"/>
              <a:ea typeface="Inter" panose="02000503000000020004" pitchFamily="2" charset="0"/>
            </a:rPr>
            <a:t>Can help make your goals more concrete and attainable</a:t>
          </a:r>
        </a:p>
      </dsp:txBody>
      <dsp:txXfrm>
        <a:off x="3491305" y="576723"/>
        <a:ext cx="1547634" cy="656572"/>
      </dsp:txXfrm>
    </dsp:sp>
    <dsp:sp modelId="{8CEE6D89-6C58-45DF-B4CC-EF51E20CA90D}">
      <dsp:nvSpPr>
        <dsp:cNvPr id="0" name=""/>
        <dsp:cNvSpPr/>
      </dsp:nvSpPr>
      <dsp:spPr>
        <a:xfrm>
          <a:off x="79474" y="1738501"/>
          <a:ext cx="656572" cy="65657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370377-7B1A-4C8A-B307-6A05BE86BE2C}">
      <dsp:nvSpPr>
        <dsp:cNvPr id="0" name=""/>
        <dsp:cNvSpPr/>
      </dsp:nvSpPr>
      <dsp:spPr>
        <a:xfrm>
          <a:off x="217354" y="1876381"/>
          <a:ext cx="380811" cy="3808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05221B-669F-4D40-826F-3FFFC395FC8D}">
      <dsp:nvSpPr>
        <dsp:cNvPr id="0" name=""/>
        <dsp:cNvSpPr/>
      </dsp:nvSpPr>
      <dsp:spPr>
        <a:xfrm>
          <a:off x="876740" y="1738501"/>
          <a:ext cx="1547634" cy="6565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dirty="0">
              <a:ln>
                <a:noFill/>
              </a:ln>
              <a:solidFill>
                <a:srgbClr val="030663"/>
              </a:solidFill>
              <a:latin typeface="Inter" panose="02000503000000020004" pitchFamily="2" charset="0"/>
              <a:ea typeface="Inter" panose="02000503000000020004" pitchFamily="2" charset="0"/>
            </a:rPr>
            <a:t>Can help you be more mindful of each area of your student org</a:t>
          </a:r>
        </a:p>
      </dsp:txBody>
      <dsp:txXfrm>
        <a:off x="876740" y="1738501"/>
        <a:ext cx="1547634" cy="656572"/>
      </dsp:txXfrm>
    </dsp:sp>
    <dsp:sp modelId="{BCE4E57A-8F52-47C5-AFFF-09BC3AD7ED0A}">
      <dsp:nvSpPr>
        <dsp:cNvPr id="0" name=""/>
        <dsp:cNvSpPr/>
      </dsp:nvSpPr>
      <dsp:spPr>
        <a:xfrm>
          <a:off x="2694038" y="1738501"/>
          <a:ext cx="656572" cy="65657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8D4280-86FF-4F48-A1ED-6051F056CBF9}">
      <dsp:nvSpPr>
        <dsp:cNvPr id="0" name=""/>
        <dsp:cNvSpPr/>
      </dsp:nvSpPr>
      <dsp:spPr>
        <a:xfrm>
          <a:off x="2831918" y="1876381"/>
          <a:ext cx="380811" cy="38081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4E62D2-BF8D-4454-A178-93EBEA82D4D7}">
      <dsp:nvSpPr>
        <dsp:cNvPr id="0" name=""/>
        <dsp:cNvSpPr/>
      </dsp:nvSpPr>
      <dsp:spPr>
        <a:xfrm>
          <a:off x="3491305" y="1738501"/>
          <a:ext cx="1547634" cy="6565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dirty="0">
              <a:ln>
                <a:noFill/>
              </a:ln>
              <a:solidFill>
                <a:srgbClr val="030663"/>
              </a:solidFill>
              <a:latin typeface="Inter" panose="02000503000000020004" pitchFamily="2" charset="0"/>
              <a:ea typeface="Inter" panose="02000503000000020004" pitchFamily="2" charset="0"/>
            </a:rPr>
            <a:t>Can help you put values on every element of your school year</a:t>
          </a:r>
        </a:p>
      </dsp:txBody>
      <dsp:txXfrm>
        <a:off x="3491305" y="1738501"/>
        <a:ext cx="1547634" cy="6565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EF1EC5-D165-48A2-BEE2-0961065193DC}">
      <dsp:nvSpPr>
        <dsp:cNvPr id="0" name=""/>
        <dsp:cNvSpPr/>
      </dsp:nvSpPr>
      <dsp:spPr>
        <a:xfrm rot="10800000">
          <a:off x="1258778" y="553"/>
          <a:ext cx="4205859" cy="797631"/>
        </a:xfrm>
        <a:prstGeom prst="homePlate">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1733"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30663"/>
              </a:solidFill>
            </a:rPr>
            <a:t>1. Identify your yearly goals</a:t>
          </a:r>
        </a:p>
      </dsp:txBody>
      <dsp:txXfrm rot="10800000">
        <a:off x="1458186" y="553"/>
        <a:ext cx="4006451" cy="797631"/>
      </dsp:txXfrm>
    </dsp:sp>
    <dsp:sp modelId="{7E0806A5-7553-489B-87A1-3CF89774E2E3}">
      <dsp:nvSpPr>
        <dsp:cNvPr id="0" name=""/>
        <dsp:cNvSpPr/>
      </dsp:nvSpPr>
      <dsp:spPr>
        <a:xfrm>
          <a:off x="859962" y="553"/>
          <a:ext cx="797631" cy="797631"/>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22BED2-FF6E-46B6-8E38-0523917EDF64}">
      <dsp:nvSpPr>
        <dsp:cNvPr id="0" name=""/>
        <dsp:cNvSpPr/>
      </dsp:nvSpPr>
      <dsp:spPr>
        <a:xfrm rot="10800000">
          <a:off x="1258778" y="1036284"/>
          <a:ext cx="4205859" cy="797631"/>
        </a:xfrm>
        <a:prstGeom prst="homePlate">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1733"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30663"/>
              </a:solidFill>
            </a:rPr>
            <a:t>2. List predicted income and expenses and put into categories</a:t>
          </a:r>
        </a:p>
      </dsp:txBody>
      <dsp:txXfrm rot="10800000">
        <a:off x="1458186" y="1036284"/>
        <a:ext cx="4006451" cy="797631"/>
      </dsp:txXfrm>
    </dsp:sp>
    <dsp:sp modelId="{B196B325-4DF7-42E7-95A2-3B8A359D458C}">
      <dsp:nvSpPr>
        <dsp:cNvPr id="0" name=""/>
        <dsp:cNvSpPr/>
      </dsp:nvSpPr>
      <dsp:spPr>
        <a:xfrm>
          <a:off x="859962" y="1036284"/>
          <a:ext cx="797631" cy="797631"/>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54C635-AF63-4F62-BF19-635CA9B6DFDE}">
      <dsp:nvSpPr>
        <dsp:cNvPr id="0" name=""/>
        <dsp:cNvSpPr/>
      </dsp:nvSpPr>
      <dsp:spPr>
        <a:xfrm rot="10800000">
          <a:off x="1258778" y="2072014"/>
          <a:ext cx="4205859" cy="797631"/>
        </a:xfrm>
        <a:prstGeom prst="homePlate">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1733"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30663"/>
              </a:solidFill>
            </a:rPr>
            <a:t>3. Track incomes and expenses throughout the year</a:t>
          </a:r>
        </a:p>
      </dsp:txBody>
      <dsp:txXfrm rot="10800000">
        <a:off x="1458186" y="2072014"/>
        <a:ext cx="4006451" cy="797631"/>
      </dsp:txXfrm>
    </dsp:sp>
    <dsp:sp modelId="{40EAAA97-E02E-404E-ADC1-83B901F5608A}">
      <dsp:nvSpPr>
        <dsp:cNvPr id="0" name=""/>
        <dsp:cNvSpPr/>
      </dsp:nvSpPr>
      <dsp:spPr>
        <a:xfrm>
          <a:off x="859962" y="2072014"/>
          <a:ext cx="797631" cy="797631"/>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77F282-32E9-4A7E-A045-AF78BFABF37C}" type="datetimeFigureOut">
              <a:rPr lang="en-US" smtClean="0"/>
              <a:t>3/3/2025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CC36E7-DEAA-4711-9525-FD5E6895526B}" type="slidenum">
              <a:rPr lang="en-US" smtClean="0"/>
              <a:t>‹#›</a:t>
            </a:fld>
            <a:endParaRPr lang="en-US"/>
          </a:p>
        </p:txBody>
      </p:sp>
    </p:spTree>
    <p:extLst>
      <p:ext uri="{BB962C8B-B14F-4D97-AF65-F5344CB8AC3E}">
        <p14:creationId xmlns:p14="http://schemas.microsoft.com/office/powerpoint/2010/main" val="325865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Inter ExtraLight" panose="02000503000000020004" pitchFamily="2" charset="0"/>
                <a:ea typeface="Inter ExtraLight" panose="02000503000000020004" pitchFamily="2" charset="0"/>
                <a:cs typeface="Arial" panose="020B0604020202020204" pitchFamily="34" charset="0"/>
              </a:rPr>
              <a:t>“Membership” is open to anyone. And because we’re member-owned, members reap the benefits: lower interest rates on your loans and higher rates of return on your investments.</a:t>
            </a:r>
          </a:p>
          <a:p>
            <a:endParaRPr lang="en-US" sz="1200">
              <a:latin typeface="Inter ExtraLight" panose="02000503000000020004" pitchFamily="2" charset="0"/>
              <a:ea typeface="Inter ExtraLight" panose="02000503000000020004" pitchFamily="2" charset="0"/>
              <a:cs typeface="Arial" panose="020B0604020202020204" pitchFamily="34" charset="0"/>
            </a:endParaRPr>
          </a:p>
          <a:p>
            <a:r>
              <a:rPr lang="en-US" sz="1200">
                <a:latin typeface="Inter ExtraLight" panose="02000503000000020004" pitchFamily="2" charset="0"/>
                <a:ea typeface="Inter ExtraLight" panose="02000503000000020004" pitchFamily="2" charset="0"/>
                <a:cs typeface="Arial" panose="020B0604020202020204" pitchFamily="34" charset="0"/>
              </a:rPr>
              <a:t>We are known for going above-and-beyond for our members with our legendary service and our guidance to help you meet your goals.</a:t>
            </a:r>
          </a:p>
          <a:p>
            <a:endParaRPr lang="en-US" sz="1200">
              <a:latin typeface="Inter ExtraLight" panose="02000503000000020004" pitchFamily="2" charset="0"/>
              <a:ea typeface="Inter ExtraLight" panose="02000503000000020004"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Inter ExtraLight" panose="02000503000000020004" pitchFamily="2" charset="0"/>
                <a:ea typeface="Inter ExtraLight" panose="02000503000000020004" pitchFamily="2" charset="0"/>
                <a:cs typeface="Arial" panose="020B0604020202020204" pitchFamily="34" charset="0"/>
              </a:rPr>
              <a:t>Many members join us as students then stay on for their auto loan, their mortgage, their investments, and more. We’re here for good. </a:t>
            </a:r>
          </a:p>
          <a:p>
            <a:endParaRPr lang="en-US" sz="1200">
              <a:latin typeface="Inter ExtraLight" panose="02000503000000020004" pitchFamily="2" charset="0"/>
              <a:ea typeface="Inter ExtraLight" panose="02000503000000020004" pitchFamily="2" charset="0"/>
              <a:cs typeface="Arial" panose="020B0604020202020204" pitchFamily="34" charset="0"/>
            </a:endParaRPr>
          </a:p>
          <a:p>
            <a:r>
              <a:rPr lang="en-US" sz="1200">
                <a:latin typeface="Inter ExtraLight" panose="02000503000000020004" pitchFamily="2" charset="0"/>
                <a:ea typeface="Inter ExtraLight" panose="02000503000000020004" pitchFamily="2" charset="0"/>
                <a:cs typeface="Arial" panose="020B0604020202020204" pitchFamily="34" charset="0"/>
              </a:rPr>
              <a:t>For more than 85 years, UFCU has served our members and our community.</a:t>
            </a:r>
          </a:p>
          <a:p>
            <a:endParaRPr lang="en-US"/>
          </a:p>
        </p:txBody>
      </p:sp>
      <p:sp>
        <p:nvSpPr>
          <p:cNvPr id="4" name="Slide Number Placeholder 3"/>
          <p:cNvSpPr>
            <a:spLocks noGrp="1"/>
          </p:cNvSpPr>
          <p:nvPr>
            <p:ph type="sldNum" sz="quarter" idx="5"/>
          </p:nvPr>
        </p:nvSpPr>
        <p:spPr/>
        <p:txBody>
          <a:bodyPr/>
          <a:lstStyle/>
          <a:p>
            <a:fld id="{26CC36E7-DEAA-4711-9525-FD5E6895526B}" type="slidenum">
              <a:rPr lang="en-US" smtClean="0"/>
              <a:t>2</a:t>
            </a:fld>
            <a:endParaRPr lang="en-US"/>
          </a:p>
        </p:txBody>
      </p:sp>
    </p:spTree>
    <p:extLst>
      <p:ext uri="{BB962C8B-B14F-4D97-AF65-F5344CB8AC3E}">
        <p14:creationId xmlns:p14="http://schemas.microsoft.com/office/powerpoint/2010/main" val="3344190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CC36E7-DEAA-4711-9525-FD5E6895526B}" type="slidenum">
              <a:rPr lang="en-US" smtClean="0"/>
              <a:t>13</a:t>
            </a:fld>
            <a:endParaRPr lang="en-US"/>
          </a:p>
        </p:txBody>
      </p:sp>
    </p:spTree>
    <p:extLst>
      <p:ext uri="{BB962C8B-B14F-4D97-AF65-F5344CB8AC3E}">
        <p14:creationId xmlns:p14="http://schemas.microsoft.com/office/powerpoint/2010/main" val="978976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CC36E7-DEAA-4711-9525-FD5E6895526B}" type="slidenum">
              <a:rPr lang="en-US" smtClean="0"/>
              <a:t>14</a:t>
            </a:fld>
            <a:endParaRPr lang="en-US"/>
          </a:p>
        </p:txBody>
      </p:sp>
    </p:spTree>
    <p:extLst>
      <p:ext uri="{BB962C8B-B14F-4D97-AF65-F5344CB8AC3E}">
        <p14:creationId xmlns:p14="http://schemas.microsoft.com/office/powerpoint/2010/main" val="2804434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we’re going to go over why it’s so important to make a budget and define it a bit more, especially in terms of a club or organization</a:t>
            </a:r>
          </a:p>
          <a:p>
            <a:endParaRPr lang="en-US"/>
          </a:p>
          <a:p>
            <a:r>
              <a:rPr lang="en-US"/>
              <a:t>Next we’ll talk about that critical first step towards making an annual budget and why it might be the hardest part</a:t>
            </a:r>
          </a:p>
          <a:p>
            <a:endParaRPr lang="en-US"/>
          </a:p>
          <a:p>
            <a:r>
              <a:rPr lang="en-US"/>
              <a:t>Then we’ll go into making the budget and how it works</a:t>
            </a:r>
          </a:p>
          <a:p>
            <a:endParaRPr lang="en-US"/>
          </a:p>
          <a:p>
            <a:r>
              <a:rPr lang="en-US"/>
              <a:t>We’ll show you a sample organizational budget and walk you through a worksheet</a:t>
            </a:r>
          </a:p>
          <a:p>
            <a:endParaRPr lang="en-US"/>
          </a:p>
          <a:p>
            <a:r>
              <a:rPr lang="en-US"/>
              <a:t>Also, we’ve got some money-saving and budgeting tips to share from years of experience</a:t>
            </a:r>
          </a:p>
          <a:p>
            <a:endParaRPr lang="en-US"/>
          </a:p>
          <a:p>
            <a:r>
              <a:rPr lang="en-US"/>
              <a:t>And then we can open it up to more questions. But also, feel free to ask any questions along the way</a:t>
            </a:r>
          </a:p>
        </p:txBody>
      </p:sp>
      <p:sp>
        <p:nvSpPr>
          <p:cNvPr id="4" name="Slide Number Placeholder 3"/>
          <p:cNvSpPr>
            <a:spLocks noGrp="1"/>
          </p:cNvSpPr>
          <p:nvPr>
            <p:ph type="sldNum" sz="quarter" idx="5"/>
          </p:nvPr>
        </p:nvSpPr>
        <p:spPr/>
        <p:txBody>
          <a:bodyPr/>
          <a:lstStyle/>
          <a:p>
            <a:fld id="{26CC36E7-DEAA-4711-9525-FD5E6895526B}" type="slidenum">
              <a:rPr lang="en-US" smtClean="0"/>
              <a:t>3</a:t>
            </a:fld>
            <a:endParaRPr lang="en-US"/>
          </a:p>
        </p:txBody>
      </p:sp>
    </p:spTree>
    <p:extLst>
      <p:ext uri="{BB962C8B-B14F-4D97-AF65-F5344CB8AC3E}">
        <p14:creationId xmlns:p14="http://schemas.microsoft.com/office/powerpoint/2010/main" val="655561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Intro/Blank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5B7DE-1198-4F2F-B574-CA8CAE3416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0373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talk about what a budget is – and is not. </a:t>
            </a:r>
          </a:p>
          <a:p>
            <a:endParaRPr lang="en-US" dirty="0"/>
          </a:p>
          <a:p>
            <a:r>
              <a:rPr lang="en-US" dirty="0"/>
              <a:t>A budget is an estimate of income and expenditure for a set period of time. Having an idea of how funds will be spent can keep the business out of financially risky situations. </a:t>
            </a:r>
          </a:p>
          <a:p>
            <a:endParaRPr lang="en-US" dirty="0"/>
          </a:p>
          <a:p>
            <a:r>
              <a:rPr lang="en-US" dirty="0"/>
              <a:t>But more importantly – a budget is a visual expression of the goals you and your business have. Whatever you want to accomplish, chances are it will take money. So it’s really important to make sure you have the money to meet your goals. </a:t>
            </a:r>
          </a:p>
          <a:p>
            <a:endParaRPr lang="en-US" dirty="0"/>
          </a:p>
          <a:p>
            <a:endParaRPr lang="en-US" dirty="0"/>
          </a:p>
        </p:txBody>
      </p:sp>
      <p:sp>
        <p:nvSpPr>
          <p:cNvPr id="4" name="Slide Number Placeholder 3"/>
          <p:cNvSpPr>
            <a:spLocks noGrp="1"/>
          </p:cNvSpPr>
          <p:nvPr>
            <p:ph type="sldNum" sz="quarter" idx="5"/>
          </p:nvPr>
        </p:nvSpPr>
        <p:spPr/>
        <p:txBody>
          <a:bodyPr/>
          <a:lstStyle/>
          <a:p>
            <a:fld id="{26CC36E7-DEAA-4711-9525-FD5E6895526B}" type="slidenum">
              <a:rPr lang="en-US" smtClean="0"/>
              <a:t>7</a:t>
            </a:fld>
            <a:endParaRPr lang="en-US"/>
          </a:p>
        </p:txBody>
      </p:sp>
    </p:spTree>
    <p:extLst>
      <p:ext uri="{BB962C8B-B14F-4D97-AF65-F5344CB8AC3E}">
        <p14:creationId xmlns:p14="http://schemas.microsoft.com/office/powerpoint/2010/main" val="2427844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why starting the budget process actually doesn’t begin with numbers at all. </a:t>
            </a:r>
          </a:p>
          <a:p>
            <a:endParaRPr lang="en-US" dirty="0"/>
          </a:p>
          <a:p>
            <a:r>
              <a:rPr lang="en-US" dirty="0"/>
              <a:t>It begins with a discussion about what you want to accomplish. Then assigning a monetary value to those things.</a:t>
            </a:r>
          </a:p>
          <a:p>
            <a:endParaRPr lang="en-US" dirty="0"/>
          </a:p>
          <a:p>
            <a:r>
              <a:rPr lang="en-US" dirty="0"/>
              <a:t>For example, you might say your biggest goal is to locate areas where you can cut expenses to build your business savings.</a:t>
            </a:r>
          </a:p>
          <a:p>
            <a:endParaRPr lang="en-US" dirty="0"/>
          </a:p>
          <a:p>
            <a:r>
              <a:rPr lang="en-US" dirty="0"/>
              <a:t>A budget allows you to track your income and expenses that are currently being paid out to to help find areas to adjust or cut to meet that goal. </a:t>
            </a:r>
          </a:p>
          <a:p>
            <a:endParaRPr lang="en-US" dirty="0"/>
          </a:p>
        </p:txBody>
      </p:sp>
      <p:sp>
        <p:nvSpPr>
          <p:cNvPr id="4" name="Slide Number Placeholder 3"/>
          <p:cNvSpPr>
            <a:spLocks noGrp="1"/>
          </p:cNvSpPr>
          <p:nvPr>
            <p:ph type="sldNum" sz="quarter" idx="5"/>
          </p:nvPr>
        </p:nvSpPr>
        <p:spPr/>
        <p:txBody>
          <a:bodyPr/>
          <a:lstStyle/>
          <a:p>
            <a:fld id="{26CC36E7-DEAA-4711-9525-FD5E6895526B}" type="slidenum">
              <a:rPr lang="en-US" smtClean="0"/>
              <a:t>8</a:t>
            </a:fld>
            <a:endParaRPr lang="en-US"/>
          </a:p>
        </p:txBody>
      </p:sp>
    </p:spTree>
    <p:extLst>
      <p:ext uri="{BB962C8B-B14F-4D97-AF65-F5344CB8AC3E}">
        <p14:creationId xmlns:p14="http://schemas.microsoft.com/office/powerpoint/2010/main" val="3506405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making a budget, again you don’t need </a:t>
            </a:r>
            <a:r>
              <a:rPr lang="en-US" err="1"/>
              <a:t>Quickbooks</a:t>
            </a:r>
            <a:r>
              <a:rPr lang="en-US"/>
              <a:t> or really any complicated platform at all. You can use Google Sheets or Microsoft Excel to make it pretty simple. </a:t>
            </a:r>
          </a:p>
          <a:p>
            <a:endParaRPr lang="en-US"/>
          </a:p>
          <a:p>
            <a:pPr marL="171450" indent="-171450">
              <a:buFont typeface="Wingdings" panose="05000000000000000000" pitchFamily="2" charset="2"/>
              <a:buChar char="§"/>
            </a:pPr>
            <a:r>
              <a:rPr lang="en-US"/>
              <a:t>Again, first you’re going to need your goals and your organization’s plans for the year. </a:t>
            </a:r>
          </a:p>
          <a:p>
            <a:pPr marL="171450" indent="-171450">
              <a:buFont typeface="Wingdings" panose="05000000000000000000" pitchFamily="2" charset="2"/>
              <a:buChar char="§"/>
            </a:pPr>
            <a:r>
              <a:rPr lang="en-US"/>
              <a:t>Then you’ll think through income and expenses. And it doesn’t matter which you start with because you’ll be going back and forth between them. </a:t>
            </a:r>
          </a:p>
          <a:p>
            <a:pPr marL="171450" indent="-171450">
              <a:buFont typeface="Wingdings" panose="05000000000000000000" pitchFamily="2" charset="2"/>
              <a:buChar char="§"/>
            </a:pPr>
            <a:r>
              <a:rPr lang="en-US"/>
              <a:t>And then, you’re just going to have to track them. And again, you can use a pretty simple spreadsheet for all of this. </a:t>
            </a:r>
          </a:p>
          <a:p>
            <a:endParaRPr lang="en-US"/>
          </a:p>
        </p:txBody>
      </p:sp>
      <p:sp>
        <p:nvSpPr>
          <p:cNvPr id="4" name="Slide Number Placeholder 3"/>
          <p:cNvSpPr>
            <a:spLocks noGrp="1"/>
          </p:cNvSpPr>
          <p:nvPr>
            <p:ph type="sldNum" sz="quarter" idx="5"/>
          </p:nvPr>
        </p:nvSpPr>
        <p:spPr/>
        <p:txBody>
          <a:bodyPr/>
          <a:lstStyle/>
          <a:p>
            <a:fld id="{26CC36E7-DEAA-4711-9525-FD5E6895526B}" type="slidenum">
              <a:rPr lang="en-US" smtClean="0"/>
              <a:t>9</a:t>
            </a:fld>
            <a:endParaRPr lang="en-US"/>
          </a:p>
        </p:txBody>
      </p:sp>
    </p:spTree>
    <p:extLst>
      <p:ext uri="{BB962C8B-B14F-4D97-AF65-F5344CB8AC3E}">
        <p14:creationId xmlns:p14="http://schemas.microsoft.com/office/powerpoint/2010/main" val="2383977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talked about creating goals and a budget for the year, let’s use some examples to see how that might work.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CC36E7-DEAA-4711-9525-FD5E68955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42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Intro/Blank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5B7DE-1198-4F2F-B574-CA8CAE3416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734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ArialMT"/>
            </a:endParaRPr>
          </a:p>
        </p:txBody>
      </p:sp>
      <p:sp>
        <p:nvSpPr>
          <p:cNvPr id="4" name="Slide Number Placeholder 3"/>
          <p:cNvSpPr>
            <a:spLocks noGrp="1"/>
          </p:cNvSpPr>
          <p:nvPr>
            <p:ph type="sldNum" sz="quarter" idx="5"/>
          </p:nvPr>
        </p:nvSpPr>
        <p:spPr/>
        <p:txBody>
          <a:bodyPr/>
          <a:lstStyle/>
          <a:p>
            <a:fld id="{26CC36E7-DEAA-4711-9525-FD5E6895526B}" type="slidenum">
              <a:rPr lang="en-US" smtClean="0"/>
              <a:t>12</a:t>
            </a:fld>
            <a:endParaRPr lang="en-US"/>
          </a:p>
        </p:txBody>
      </p:sp>
    </p:spTree>
    <p:extLst>
      <p:ext uri="{BB962C8B-B14F-4D97-AF65-F5344CB8AC3E}">
        <p14:creationId xmlns:p14="http://schemas.microsoft.com/office/powerpoint/2010/main" val="2038449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F682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441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681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rgbClr val="CDCDE0">
            <a:alpha val="50000"/>
          </a:srgbClr>
        </a:solidFill>
        <a:effectLst/>
      </p:bgPr>
    </p:bg>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0DD61DB6-0943-2CC5-FF05-5DD5FB783017}"/>
              </a:ext>
            </a:extLst>
          </p:cNvPr>
          <p:cNvSpPr/>
          <p:nvPr userDrawn="1"/>
        </p:nvSpPr>
        <p:spPr>
          <a:xfrm>
            <a:off x="20064" y="0"/>
            <a:ext cx="3408936" cy="5143500"/>
          </a:xfrm>
          <a:prstGeom prst="round1Rect">
            <a:avLst/>
          </a:prstGeom>
          <a:solidFill>
            <a:srgbClr val="0306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84;p13">
            <a:extLst>
              <a:ext uri="{FF2B5EF4-FFF2-40B4-BE49-F238E27FC236}">
                <a16:creationId xmlns:a16="http://schemas.microsoft.com/office/drawing/2014/main" id="{E0BB32F3-E46D-76CE-CD29-49AC10831B7A}"/>
              </a:ext>
            </a:extLst>
          </p:cNvPr>
          <p:cNvSpPr txBox="1">
            <a:spLocks noGrp="1"/>
          </p:cNvSpPr>
          <p:nvPr>
            <p:ph type="title" hasCustomPrompt="1"/>
          </p:nvPr>
        </p:nvSpPr>
        <p:spPr>
          <a:xfrm>
            <a:off x="380999" y="1473920"/>
            <a:ext cx="2590800" cy="64063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sz="3600" b="0" i="1">
                <a:solidFill>
                  <a:schemeClr val="lt1"/>
                </a:solidFill>
                <a:latin typeface="Montserrat Medium" pitchFamily="2" charset="77"/>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Agenda</a:t>
            </a:r>
            <a:endParaRPr/>
          </a:p>
        </p:txBody>
      </p:sp>
      <p:sp>
        <p:nvSpPr>
          <p:cNvPr id="4" name="Google Shape;85;p13">
            <a:extLst>
              <a:ext uri="{FF2B5EF4-FFF2-40B4-BE49-F238E27FC236}">
                <a16:creationId xmlns:a16="http://schemas.microsoft.com/office/drawing/2014/main" id="{641CAEFD-105E-37FB-8945-30294007FC15}"/>
              </a:ext>
            </a:extLst>
          </p:cNvPr>
          <p:cNvSpPr txBox="1">
            <a:spLocks noGrp="1"/>
          </p:cNvSpPr>
          <p:nvPr>
            <p:ph type="body" idx="1"/>
          </p:nvPr>
        </p:nvSpPr>
        <p:spPr>
          <a:xfrm>
            <a:off x="381000" y="2333120"/>
            <a:ext cx="2590800" cy="640630"/>
          </a:xfrm>
          <a:prstGeom prst="rect">
            <a:avLst/>
          </a:prstGeom>
          <a:noFill/>
          <a:ln>
            <a:noFill/>
          </a:ln>
        </p:spPr>
        <p:txBody>
          <a:bodyPr spcFirstLastPara="1" wrap="none" lIns="0" tIns="0" rIns="0" bIns="0" anchor="t" anchorCtr="0">
            <a:noAutofit/>
          </a:bodyPr>
          <a:lstStyle>
            <a:lvl1pPr marL="346075" lvl="0" indent="-296863" algn="l" rtl="0">
              <a:lnSpc>
                <a:spcPct val="110000"/>
              </a:lnSpc>
              <a:spcBef>
                <a:spcPts val="0"/>
              </a:spcBef>
              <a:spcAft>
                <a:spcPts val="0"/>
              </a:spcAft>
              <a:buSzPts val="1400"/>
              <a:buNone/>
              <a:tabLst/>
              <a:defRPr sz="1400" b="0" i="0">
                <a:solidFill>
                  <a:schemeClr val="lt1"/>
                </a:solidFill>
                <a:latin typeface="Inter Light" panose="02000503000000020004" pitchFamily="2" charset="0"/>
                <a:ea typeface="Inter Light" panose="02000503000000020004" pitchFamily="2" charset="0"/>
                <a:cs typeface="Inter Light" panose="02000503000000020004" pitchFamily="2" charset="0"/>
                <a:sym typeface="Archivo"/>
              </a:defRPr>
            </a:lvl1pPr>
            <a:lvl2pPr marL="1219170" lvl="1" indent="-304792" algn="l" rtl="0">
              <a:lnSpc>
                <a:spcPct val="110000"/>
              </a:lnSpc>
              <a:spcBef>
                <a:spcPts val="400"/>
              </a:spcBef>
              <a:spcAft>
                <a:spcPts val="0"/>
              </a:spcAft>
              <a:buSzPts val="1800"/>
              <a:buNone/>
              <a:defRPr/>
            </a:lvl2pPr>
            <a:lvl3pPr marL="1828754" lvl="2" indent="-457189" algn="l" rtl="0">
              <a:lnSpc>
                <a:spcPct val="110000"/>
              </a:lnSpc>
              <a:spcBef>
                <a:spcPts val="400"/>
              </a:spcBef>
              <a:spcAft>
                <a:spcPts val="0"/>
              </a:spcAft>
              <a:buSzPts val="1800"/>
              <a:buChar char="•"/>
              <a:defRPr/>
            </a:lvl3pPr>
            <a:lvl4pPr marL="2438339" lvl="3" indent="-457189" algn="l" rtl="0">
              <a:lnSpc>
                <a:spcPct val="110000"/>
              </a:lnSpc>
              <a:spcBef>
                <a:spcPts val="400"/>
              </a:spcBef>
              <a:spcAft>
                <a:spcPts val="0"/>
              </a:spcAft>
              <a:buSzPts val="1800"/>
              <a:buChar char="•"/>
              <a:defRPr/>
            </a:lvl4pPr>
            <a:lvl5pPr marL="3047924" lvl="4" indent="-457189" algn="l" rtl="0">
              <a:lnSpc>
                <a:spcPct val="110000"/>
              </a:lnSpc>
              <a:spcBef>
                <a:spcPts val="400"/>
              </a:spcBef>
              <a:spcAft>
                <a:spcPts val="0"/>
              </a:spcAft>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353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FCE1D2">
            <a:alpha val="50000"/>
          </a:srgbClr>
        </a:solidFill>
        <a:effectLst/>
      </p:bgPr>
    </p:bg>
    <p:spTree>
      <p:nvGrpSpPr>
        <p:cNvPr id="1" name=""/>
        <p:cNvGrpSpPr/>
        <p:nvPr/>
      </p:nvGrpSpPr>
      <p:grpSpPr>
        <a:xfrm>
          <a:off x="0" y="0"/>
          <a:ext cx="0" cy="0"/>
          <a:chOff x="0" y="0"/>
          <a:chExt cx="0" cy="0"/>
        </a:xfrm>
      </p:grpSpPr>
      <p:sp>
        <p:nvSpPr>
          <p:cNvPr id="3" name="Google Shape;84;p13">
            <a:extLst>
              <a:ext uri="{FF2B5EF4-FFF2-40B4-BE49-F238E27FC236}">
                <a16:creationId xmlns:a16="http://schemas.microsoft.com/office/drawing/2014/main" id="{E0BB32F3-E46D-76CE-CD29-49AC10831B7A}"/>
              </a:ext>
            </a:extLst>
          </p:cNvPr>
          <p:cNvSpPr txBox="1">
            <a:spLocks noGrp="1"/>
          </p:cNvSpPr>
          <p:nvPr>
            <p:ph type="title" hasCustomPrompt="1"/>
          </p:nvPr>
        </p:nvSpPr>
        <p:spPr>
          <a:xfrm>
            <a:off x="380999" y="1473920"/>
            <a:ext cx="2590800" cy="64063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sz="3600" b="0" i="1">
                <a:solidFill>
                  <a:srgbClr val="030663"/>
                </a:solidFill>
                <a:latin typeface="Montserrat Medium" pitchFamily="2" charset="77"/>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Agenda</a:t>
            </a:r>
            <a:endParaRPr/>
          </a:p>
        </p:txBody>
      </p:sp>
      <p:sp>
        <p:nvSpPr>
          <p:cNvPr id="4" name="Google Shape;85;p13">
            <a:extLst>
              <a:ext uri="{FF2B5EF4-FFF2-40B4-BE49-F238E27FC236}">
                <a16:creationId xmlns:a16="http://schemas.microsoft.com/office/drawing/2014/main" id="{641CAEFD-105E-37FB-8945-30294007FC15}"/>
              </a:ext>
            </a:extLst>
          </p:cNvPr>
          <p:cNvSpPr txBox="1">
            <a:spLocks noGrp="1"/>
          </p:cNvSpPr>
          <p:nvPr>
            <p:ph type="body" idx="1"/>
          </p:nvPr>
        </p:nvSpPr>
        <p:spPr>
          <a:xfrm>
            <a:off x="381000" y="2333120"/>
            <a:ext cx="2590800" cy="640630"/>
          </a:xfrm>
          <a:prstGeom prst="rect">
            <a:avLst/>
          </a:prstGeom>
          <a:noFill/>
          <a:ln>
            <a:noFill/>
          </a:ln>
        </p:spPr>
        <p:txBody>
          <a:bodyPr spcFirstLastPara="1" wrap="none" lIns="0" tIns="0" rIns="0" bIns="0" anchor="t" anchorCtr="0">
            <a:noAutofit/>
          </a:bodyPr>
          <a:lstStyle>
            <a:lvl1pPr marL="346075" lvl="0" indent="-296863" algn="l" rtl="0">
              <a:lnSpc>
                <a:spcPct val="110000"/>
              </a:lnSpc>
              <a:spcBef>
                <a:spcPts val="0"/>
              </a:spcBef>
              <a:spcAft>
                <a:spcPts val="0"/>
              </a:spcAft>
              <a:buSzPts val="1400"/>
              <a:buNone/>
              <a:tabLst/>
              <a:defRPr sz="1400" b="0" i="0">
                <a:solidFill>
                  <a:srgbClr val="030663"/>
                </a:solidFill>
                <a:latin typeface="Inter Light" panose="02000503000000020004" pitchFamily="2" charset="0"/>
                <a:ea typeface="Inter Light" panose="02000503000000020004" pitchFamily="2" charset="0"/>
                <a:cs typeface="Inter Light" panose="02000503000000020004" pitchFamily="2" charset="0"/>
                <a:sym typeface="Archivo"/>
              </a:defRPr>
            </a:lvl1pPr>
            <a:lvl2pPr marL="1219170" lvl="1" indent="-304792" algn="l" rtl="0">
              <a:lnSpc>
                <a:spcPct val="110000"/>
              </a:lnSpc>
              <a:spcBef>
                <a:spcPts val="400"/>
              </a:spcBef>
              <a:spcAft>
                <a:spcPts val="0"/>
              </a:spcAft>
              <a:buSzPts val="1800"/>
              <a:buNone/>
              <a:defRPr/>
            </a:lvl2pPr>
            <a:lvl3pPr marL="1828754" lvl="2" indent="-457189" algn="l" rtl="0">
              <a:lnSpc>
                <a:spcPct val="110000"/>
              </a:lnSpc>
              <a:spcBef>
                <a:spcPts val="400"/>
              </a:spcBef>
              <a:spcAft>
                <a:spcPts val="0"/>
              </a:spcAft>
              <a:buSzPts val="1800"/>
              <a:buChar char="•"/>
              <a:defRPr/>
            </a:lvl3pPr>
            <a:lvl4pPr marL="2438339" lvl="3" indent="-457189" algn="l" rtl="0">
              <a:lnSpc>
                <a:spcPct val="110000"/>
              </a:lnSpc>
              <a:spcBef>
                <a:spcPts val="400"/>
              </a:spcBef>
              <a:spcAft>
                <a:spcPts val="0"/>
              </a:spcAft>
              <a:buSzPts val="1800"/>
              <a:buChar char="•"/>
              <a:defRPr/>
            </a:lvl4pPr>
            <a:lvl5pPr marL="3047924" lvl="4" indent="-457189" algn="l" rtl="0">
              <a:lnSpc>
                <a:spcPct val="110000"/>
              </a:lnSpc>
              <a:spcBef>
                <a:spcPts val="400"/>
              </a:spcBef>
              <a:spcAft>
                <a:spcPts val="0"/>
              </a:spcAft>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72622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17">
            <a:extLst>
              <a:ext uri="{FF2B5EF4-FFF2-40B4-BE49-F238E27FC236}">
                <a16:creationId xmlns:a16="http://schemas.microsoft.com/office/drawing/2014/main" id="{0FCAD90B-DF1D-BEB4-43F2-8EAD10A317AB}"/>
              </a:ext>
            </a:extLst>
          </p:cNvPr>
          <p:cNvSpPr>
            <a:spLocks noGrp="1"/>
          </p:cNvSpPr>
          <p:nvPr>
            <p:ph type="body" sz="quarter" idx="10"/>
          </p:nvPr>
        </p:nvSpPr>
        <p:spPr>
          <a:xfrm>
            <a:off x="530860" y="670560"/>
            <a:ext cx="4041140" cy="457200"/>
          </a:xfrm>
          <a:prstGeom prst="rect">
            <a:avLst/>
          </a:prstGeom>
        </p:spPr>
        <p:txBody>
          <a:bodyPr lIns="0" rIns="0"/>
          <a:lstStyle>
            <a:lvl1pPr marL="0" indent="0">
              <a:buNone/>
              <a:defRPr sz="2000" b="0" i="0">
                <a:solidFill>
                  <a:srgbClr val="030663"/>
                </a:solidFill>
                <a:latin typeface="Montserrat Light" pitchFamily="2" charset="77"/>
                <a:ea typeface="Inter Light" panose="02000503000000020004" pitchFamily="2" charset="0"/>
              </a:defRPr>
            </a:lvl1pPr>
            <a:lvl2pPr marL="457200" indent="0">
              <a:buNone/>
              <a:defRPr/>
            </a:lvl2pPr>
          </a:lstStyle>
          <a:p>
            <a:pPr lvl="0"/>
            <a:r>
              <a:rPr lang="en-US"/>
              <a:t>Click to edit Master text styles</a:t>
            </a:r>
          </a:p>
        </p:txBody>
      </p:sp>
      <p:sp>
        <p:nvSpPr>
          <p:cNvPr id="8" name="Text Placeholder 17">
            <a:extLst>
              <a:ext uri="{FF2B5EF4-FFF2-40B4-BE49-F238E27FC236}">
                <a16:creationId xmlns:a16="http://schemas.microsoft.com/office/drawing/2014/main" id="{BD8B0CFD-3C5B-A122-A94B-B11B83EDA145}"/>
              </a:ext>
            </a:extLst>
          </p:cNvPr>
          <p:cNvSpPr>
            <a:spLocks noGrp="1"/>
          </p:cNvSpPr>
          <p:nvPr>
            <p:ph type="body" sz="quarter" idx="11" hasCustomPrompt="1"/>
          </p:nvPr>
        </p:nvSpPr>
        <p:spPr>
          <a:xfrm>
            <a:off x="530860" y="1277620"/>
            <a:ext cx="4041140" cy="330200"/>
          </a:xfrm>
          <a:prstGeom prst="rect">
            <a:avLst/>
          </a:prstGeom>
        </p:spPr>
        <p:txBody>
          <a:bodyPr lIns="0" rIns="0"/>
          <a:lstStyle>
            <a:lvl1pPr marL="0" indent="0">
              <a:buNone/>
              <a:defRPr sz="1400" b="0" i="0">
                <a:solidFill>
                  <a:srgbClr val="030663"/>
                </a:solidFill>
                <a:latin typeface="Inter Light" panose="02000503000000020004" pitchFamily="2" charset="0"/>
                <a:ea typeface="Inter Light" panose="02000503000000020004" pitchFamily="2" charset="0"/>
              </a:defRPr>
            </a:lvl1pPr>
            <a:lvl2pPr marL="457200" indent="0">
              <a:buNone/>
              <a:defRPr/>
            </a:lvl2pPr>
          </a:lstStyle>
          <a:p>
            <a:pPr lvl="0"/>
            <a:r>
              <a:rPr lang="en-US"/>
              <a:t>Subheader text</a:t>
            </a:r>
          </a:p>
        </p:txBody>
      </p:sp>
    </p:spTree>
    <p:extLst>
      <p:ext uri="{BB962C8B-B14F-4D97-AF65-F5344CB8AC3E}">
        <p14:creationId xmlns:p14="http://schemas.microsoft.com/office/powerpoint/2010/main" val="206705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07A20B-6B02-67E9-2777-38766F0D26FE}"/>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t="-8552" r="45814" b="-1"/>
          <a:stretch/>
        </p:blipFill>
        <p:spPr>
          <a:xfrm>
            <a:off x="5029200" y="133350"/>
            <a:ext cx="4355875" cy="4106447"/>
          </a:xfrm>
          <a:prstGeom prst="rect">
            <a:avLst/>
          </a:prstGeom>
        </p:spPr>
      </p:pic>
      <p:sp>
        <p:nvSpPr>
          <p:cNvPr id="8" name="Picture Placeholder 4">
            <a:extLst>
              <a:ext uri="{FF2B5EF4-FFF2-40B4-BE49-F238E27FC236}">
                <a16:creationId xmlns:a16="http://schemas.microsoft.com/office/drawing/2014/main" id="{6FBE022B-EF75-5A59-AE1F-DAF6433BFA39}"/>
              </a:ext>
            </a:extLst>
          </p:cNvPr>
          <p:cNvSpPr>
            <a:spLocks noGrp="1"/>
          </p:cNvSpPr>
          <p:nvPr>
            <p:ph type="pic" sz="quarter" idx="10"/>
          </p:nvPr>
        </p:nvSpPr>
        <p:spPr>
          <a:xfrm>
            <a:off x="0" y="0"/>
            <a:ext cx="3352800" cy="5143500"/>
          </a:xfrm>
          <a:custGeom>
            <a:avLst/>
            <a:gdLst>
              <a:gd name="connsiteX0" fmla="*/ 0 w 5092700"/>
              <a:gd name="connsiteY0" fmla="*/ 0 h 6858000"/>
              <a:gd name="connsiteX1" fmla="*/ 4243900 w 5092700"/>
              <a:gd name="connsiteY1" fmla="*/ 0 h 6858000"/>
              <a:gd name="connsiteX2" fmla="*/ 5092700 w 5092700"/>
              <a:gd name="connsiteY2" fmla="*/ 848800 h 6858000"/>
              <a:gd name="connsiteX3" fmla="*/ 5092700 w 5092700"/>
              <a:gd name="connsiteY3" fmla="*/ 6858000 h 6858000"/>
              <a:gd name="connsiteX4" fmla="*/ 0 w 5092700"/>
              <a:gd name="connsiteY4" fmla="*/ 6858000 h 6858000"/>
              <a:gd name="connsiteX5" fmla="*/ 0 w 5092700"/>
              <a:gd name="connsiteY5" fmla="*/ 0 h 6858000"/>
              <a:gd name="connsiteX0" fmla="*/ 0 w 5092700"/>
              <a:gd name="connsiteY0" fmla="*/ 0 h 6858000"/>
              <a:gd name="connsiteX1" fmla="*/ 4243900 w 5092700"/>
              <a:gd name="connsiteY1" fmla="*/ 0 h 6858000"/>
              <a:gd name="connsiteX2" fmla="*/ 5001260 w 5092700"/>
              <a:gd name="connsiteY2" fmla="*/ 2845240 h 6858000"/>
              <a:gd name="connsiteX3" fmla="*/ 5092700 w 5092700"/>
              <a:gd name="connsiteY3" fmla="*/ 6858000 h 6858000"/>
              <a:gd name="connsiteX4" fmla="*/ 0 w 5092700"/>
              <a:gd name="connsiteY4" fmla="*/ 6858000 h 6858000"/>
              <a:gd name="connsiteX5" fmla="*/ 0 w 5092700"/>
              <a:gd name="connsiteY5" fmla="*/ 0 h 6858000"/>
              <a:gd name="connsiteX0" fmla="*/ 0 w 5092700"/>
              <a:gd name="connsiteY0" fmla="*/ 0 h 6858000"/>
              <a:gd name="connsiteX1" fmla="*/ 3664780 w 5092700"/>
              <a:gd name="connsiteY1" fmla="*/ 30480 h 6858000"/>
              <a:gd name="connsiteX2" fmla="*/ 5001260 w 5092700"/>
              <a:gd name="connsiteY2" fmla="*/ 2845240 h 6858000"/>
              <a:gd name="connsiteX3" fmla="*/ 5092700 w 5092700"/>
              <a:gd name="connsiteY3" fmla="*/ 6858000 h 6858000"/>
              <a:gd name="connsiteX4" fmla="*/ 0 w 5092700"/>
              <a:gd name="connsiteY4" fmla="*/ 6858000 h 6858000"/>
              <a:gd name="connsiteX5" fmla="*/ 0 w 5092700"/>
              <a:gd name="connsiteY5" fmla="*/ 0 h 6858000"/>
              <a:gd name="connsiteX0" fmla="*/ 0 w 5092700"/>
              <a:gd name="connsiteY0" fmla="*/ 0 h 6858000"/>
              <a:gd name="connsiteX1" fmla="*/ 3664780 w 5092700"/>
              <a:gd name="connsiteY1" fmla="*/ 30480 h 6858000"/>
              <a:gd name="connsiteX2" fmla="*/ 5001260 w 5092700"/>
              <a:gd name="connsiteY2" fmla="*/ 2845240 h 6858000"/>
              <a:gd name="connsiteX3" fmla="*/ 5092700 w 5092700"/>
              <a:gd name="connsiteY3" fmla="*/ 6858000 h 6858000"/>
              <a:gd name="connsiteX4" fmla="*/ 0 w 5092700"/>
              <a:gd name="connsiteY4" fmla="*/ 6858000 h 6858000"/>
              <a:gd name="connsiteX5" fmla="*/ 0 w 5092700"/>
              <a:gd name="connsiteY5" fmla="*/ 0 h 6858000"/>
              <a:gd name="connsiteX0" fmla="*/ 0 w 5016500"/>
              <a:gd name="connsiteY0" fmla="*/ 0 h 6873240"/>
              <a:gd name="connsiteX1" fmla="*/ 3664780 w 5016500"/>
              <a:gd name="connsiteY1" fmla="*/ 30480 h 6873240"/>
              <a:gd name="connsiteX2" fmla="*/ 5001260 w 5016500"/>
              <a:gd name="connsiteY2" fmla="*/ 2845240 h 6873240"/>
              <a:gd name="connsiteX3" fmla="*/ 5016500 w 5016500"/>
              <a:gd name="connsiteY3" fmla="*/ 6873240 h 6873240"/>
              <a:gd name="connsiteX4" fmla="*/ 0 w 5016500"/>
              <a:gd name="connsiteY4" fmla="*/ 6858000 h 6873240"/>
              <a:gd name="connsiteX5" fmla="*/ 0 w 5016500"/>
              <a:gd name="connsiteY5" fmla="*/ 0 h 687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500" h="6873240">
                <a:moveTo>
                  <a:pt x="0" y="0"/>
                </a:moveTo>
                <a:lnTo>
                  <a:pt x="3664780" y="30480"/>
                </a:lnTo>
                <a:cubicBezTo>
                  <a:pt x="4133559" y="30480"/>
                  <a:pt x="5001260" y="1294421"/>
                  <a:pt x="5001260" y="2845240"/>
                </a:cubicBezTo>
                <a:lnTo>
                  <a:pt x="5016500" y="6873240"/>
                </a:lnTo>
                <a:lnTo>
                  <a:pt x="0" y="6858000"/>
                </a:lnTo>
                <a:lnTo>
                  <a:pt x="0" y="0"/>
                </a:lnTo>
                <a:close/>
              </a:path>
            </a:pathLst>
          </a:custGeom>
        </p:spPr>
        <p:txBody>
          <a:bodyPr anchor="ctr" anchorCtr="0"/>
          <a:lstStyle>
            <a:lvl1pPr marL="0" indent="0" algn="ctr">
              <a:buNone/>
              <a:defRPr sz="2000" b="0" i="0">
                <a:solidFill>
                  <a:schemeClr val="bg1"/>
                </a:solidFill>
                <a:latin typeface="Montserrat" pitchFamily="2" charset="77"/>
              </a:defRPr>
            </a:lvl1pPr>
          </a:lstStyle>
          <a:p>
            <a:endParaRPr lang="en-US"/>
          </a:p>
        </p:txBody>
      </p:sp>
    </p:spTree>
    <p:extLst>
      <p:ext uri="{BB962C8B-B14F-4D97-AF65-F5344CB8AC3E}">
        <p14:creationId xmlns:p14="http://schemas.microsoft.com/office/powerpoint/2010/main" val="3022235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541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75283D6E-19E7-3BF9-48A3-1E2EA142A40F}"/>
              </a:ext>
            </a:extLst>
          </p:cNvPr>
          <p:cNvSpPr>
            <a:spLocks noGrp="1"/>
          </p:cNvSpPr>
          <p:nvPr>
            <p:ph type="pic" sz="quarter" idx="11" hasCustomPrompt="1"/>
          </p:nvPr>
        </p:nvSpPr>
        <p:spPr>
          <a:xfrm>
            <a:off x="0" y="0"/>
            <a:ext cx="3886200" cy="5143500"/>
          </a:xfrm>
          <a:prstGeom prst="rect">
            <a:avLst/>
          </a:prstGeom>
          <a:solidFill>
            <a:srgbClr val="030663"/>
          </a:solidFill>
        </p:spPr>
        <p:txBody>
          <a:bodyPr anchor="ctr" anchorCtr="0"/>
          <a:lstStyle>
            <a:lvl1pPr marL="0" indent="0" algn="ctr">
              <a:buNone/>
              <a:defRPr b="0" i="0">
                <a:solidFill>
                  <a:srgbClr val="EEE9E3"/>
                </a:solidFill>
                <a:latin typeface="Montserrat Light" pitchFamily="2" charset="77"/>
              </a:defRPr>
            </a:lvl1pPr>
          </a:lstStyle>
          <a:p>
            <a:r>
              <a:rPr lang="en-US"/>
              <a:t>PHOTO HERE</a:t>
            </a:r>
          </a:p>
        </p:txBody>
      </p:sp>
      <p:sp>
        <p:nvSpPr>
          <p:cNvPr id="8" name="Text Placeholder 5">
            <a:extLst>
              <a:ext uri="{FF2B5EF4-FFF2-40B4-BE49-F238E27FC236}">
                <a16:creationId xmlns:a16="http://schemas.microsoft.com/office/drawing/2014/main" id="{EE3834E7-4E6E-844B-5088-36E0106519B9}"/>
              </a:ext>
            </a:extLst>
          </p:cNvPr>
          <p:cNvSpPr>
            <a:spLocks noGrp="1"/>
          </p:cNvSpPr>
          <p:nvPr userDrawn="1"/>
        </p:nvSpPr>
        <p:spPr>
          <a:xfrm>
            <a:off x="4338891" y="514350"/>
            <a:ext cx="4805109" cy="504230"/>
          </a:xfrm>
          <a:prstGeom prst="rect">
            <a:avLst/>
          </a:prstGeom>
        </p:spPr>
        <p:txBody>
          <a:bodyPr lIns="0" rIns="0"/>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Recoleta Alt SemiBold"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000" b="0" i="0">
                <a:solidFill>
                  <a:srgbClr val="030663"/>
                </a:solidFill>
                <a:latin typeface="Montserrat Light" pitchFamily="2" charset="77"/>
                <a:ea typeface="Inter Light" panose="02000503000000020004" pitchFamily="2" charset="0"/>
              </a:rPr>
              <a:t>Text slide w/ call out</a:t>
            </a:r>
          </a:p>
        </p:txBody>
      </p:sp>
      <p:pic>
        <p:nvPicPr>
          <p:cNvPr id="9" name="Picture 8">
            <a:extLst>
              <a:ext uri="{FF2B5EF4-FFF2-40B4-BE49-F238E27FC236}">
                <a16:creationId xmlns:a16="http://schemas.microsoft.com/office/drawing/2014/main" id="{0BD60C76-EF9C-7A52-3E23-8761C9B6859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153400" y="4451223"/>
            <a:ext cx="673391" cy="316890"/>
          </a:xfrm>
          <a:prstGeom prst="rect">
            <a:avLst/>
          </a:prstGeom>
        </p:spPr>
      </p:pic>
    </p:spTree>
    <p:extLst>
      <p:ext uri="{BB962C8B-B14F-4D97-AF65-F5344CB8AC3E}">
        <p14:creationId xmlns:p14="http://schemas.microsoft.com/office/powerpoint/2010/main" val="16177979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F682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5776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386CB1-0EBB-0947-CF7C-F94112B2BDAE}"/>
              </a:ext>
            </a:extLst>
          </p:cNvPr>
          <p:cNvPicPr>
            <a:picLocks noChangeAspect="1"/>
          </p:cNvPicPr>
          <p:nvPr userDrawn="1"/>
        </p:nvPicPr>
        <p:blipFill rotWithShape="1">
          <a:blip r:embed="rId2"/>
          <a:srcRect t="14016" r="534" b="3178"/>
          <a:stretch/>
        </p:blipFill>
        <p:spPr>
          <a:xfrm>
            <a:off x="36150" y="1"/>
            <a:ext cx="9107850" cy="5123166"/>
          </a:xfrm>
          <a:prstGeom prst="rect">
            <a:avLst/>
          </a:prstGeom>
        </p:spPr>
      </p:pic>
      <p:pic>
        <p:nvPicPr>
          <p:cNvPr id="8" name="Picture 7">
            <a:extLst>
              <a:ext uri="{FF2B5EF4-FFF2-40B4-BE49-F238E27FC236}">
                <a16:creationId xmlns:a16="http://schemas.microsoft.com/office/drawing/2014/main" id="{56144C02-CED3-928E-1B61-591743D6EB2A}"/>
              </a:ext>
            </a:extLst>
          </p:cNvPr>
          <p:cNvPicPr>
            <a:picLocks noChangeAspect="1"/>
          </p:cNvPicPr>
          <p:nvPr userDrawn="1"/>
        </p:nvPicPr>
        <p:blipFill>
          <a:blip r:embed="rId3"/>
          <a:stretch>
            <a:fillRect/>
          </a:stretch>
        </p:blipFill>
        <p:spPr>
          <a:xfrm>
            <a:off x="7162800" y="1428750"/>
            <a:ext cx="881577" cy="414860"/>
          </a:xfrm>
          <a:prstGeom prst="rect">
            <a:avLst/>
          </a:prstGeom>
        </p:spPr>
      </p:pic>
    </p:spTree>
    <p:extLst>
      <p:ext uri="{BB962C8B-B14F-4D97-AF65-F5344CB8AC3E}">
        <p14:creationId xmlns:p14="http://schemas.microsoft.com/office/powerpoint/2010/main" val="877925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8" name="bottom graphic"/>
          <p:cNvGrpSpPr/>
          <p:nvPr/>
        </p:nvGrpSpPr>
        <p:grpSpPr>
          <a:xfrm>
            <a:off x="0" y="4056913"/>
            <a:ext cx="9144000" cy="1096862"/>
            <a:chOff x="0" y="4056912"/>
            <a:chExt cx="9144000" cy="1096862"/>
          </a:xfrm>
        </p:grpSpPr>
        <p:sp>
          <p:nvSpPr>
            <p:cNvPr id="9" name="Freeform 8"/>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0" name="Rectangle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sz="1800"/>
            </a:p>
          </p:txBody>
        </p:sp>
      </p:grpSp>
      <p:sp>
        <p:nvSpPr>
          <p:cNvPr id="3" name="Footer Placeholder 2"/>
          <p:cNvSpPr>
            <a:spLocks noGrp="1"/>
          </p:cNvSpPr>
          <p:nvPr>
            <p:ph type="ftr" sz="quarter" idx="11"/>
          </p:nvPr>
        </p:nvSpPr>
        <p:spPr/>
        <p:txBody>
          <a:bodyPr/>
          <a:lstStyle/>
          <a:p>
            <a:r>
              <a:rPr lang="en-US"/>
              <a:t>Add a footer</a:t>
            </a:r>
            <a:endParaRPr lang="en-US" dirty="0"/>
          </a:p>
        </p:txBody>
      </p:sp>
      <p:sp>
        <p:nvSpPr>
          <p:cNvPr id="2" name="Date Placeholder 1"/>
          <p:cNvSpPr>
            <a:spLocks noGrp="1"/>
          </p:cNvSpPr>
          <p:nvPr>
            <p:ph type="dt" sz="half" idx="10"/>
          </p:nvPr>
        </p:nvSpPr>
        <p:spPr/>
        <p:txBody>
          <a:bodyPr/>
          <a:lstStyle/>
          <a:p>
            <a:fld id="{FD1BCC6C-DC20-464B-B7D9-6C2B73A3D81B}" type="datetime4">
              <a:rPr lang="en-US" smtClean="0"/>
              <a:t>March 3, 2025</a:t>
            </a:fld>
            <a:endParaRPr/>
          </a:p>
        </p:txBody>
      </p:sp>
      <p:sp>
        <p:nvSpPr>
          <p:cNvPr id="4" name="Slide Number Placeholder 3"/>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1261164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386CB1-0EBB-0947-CF7C-F94112B2BDAE}"/>
              </a:ext>
            </a:extLst>
          </p:cNvPr>
          <p:cNvPicPr>
            <a:picLocks noChangeAspect="1"/>
          </p:cNvPicPr>
          <p:nvPr userDrawn="1"/>
        </p:nvPicPr>
        <p:blipFill rotWithShape="1">
          <a:blip r:embed="rId2"/>
          <a:srcRect t="14016" r="534" b="3178"/>
          <a:stretch/>
        </p:blipFill>
        <p:spPr>
          <a:xfrm>
            <a:off x="36150" y="1"/>
            <a:ext cx="9107850" cy="5123166"/>
          </a:xfrm>
          <a:prstGeom prst="rect">
            <a:avLst/>
          </a:prstGeom>
        </p:spPr>
      </p:pic>
      <p:pic>
        <p:nvPicPr>
          <p:cNvPr id="8" name="Picture 7">
            <a:extLst>
              <a:ext uri="{FF2B5EF4-FFF2-40B4-BE49-F238E27FC236}">
                <a16:creationId xmlns:a16="http://schemas.microsoft.com/office/drawing/2014/main" id="{56144C02-CED3-928E-1B61-591743D6EB2A}"/>
              </a:ext>
            </a:extLst>
          </p:cNvPr>
          <p:cNvPicPr>
            <a:picLocks noChangeAspect="1"/>
          </p:cNvPicPr>
          <p:nvPr userDrawn="1"/>
        </p:nvPicPr>
        <p:blipFill>
          <a:blip r:embed="rId3"/>
          <a:stretch>
            <a:fillRect/>
          </a:stretch>
        </p:blipFill>
        <p:spPr>
          <a:xfrm>
            <a:off x="7162800" y="1428750"/>
            <a:ext cx="881577" cy="414860"/>
          </a:xfrm>
          <a:prstGeom prst="rect">
            <a:avLst/>
          </a:prstGeom>
        </p:spPr>
      </p:pic>
    </p:spTree>
    <p:extLst>
      <p:ext uri="{BB962C8B-B14F-4D97-AF65-F5344CB8AC3E}">
        <p14:creationId xmlns:p14="http://schemas.microsoft.com/office/powerpoint/2010/main" val="1778216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cSld name="Title Only 7">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C8BAD4-6C74-9545-BB58-ECD85E2D71EF}"/>
              </a:ext>
            </a:extLst>
          </p:cNvPr>
          <p:cNvSpPr>
            <a:spLocks noGrp="1"/>
          </p:cNvSpPr>
          <p:nvPr>
            <p:ph type="dt" sz="half" idx="10"/>
          </p:nvPr>
        </p:nvSpPr>
        <p:spPr/>
        <p:txBody>
          <a:bodyPr/>
          <a:lstStyle/>
          <a:p>
            <a:fld id="{D6BCAFC9-CED3-C941-9575-212DBAE25080}" type="datetimeFigureOut">
              <a:rPr lang="en-US" smtClean="0"/>
              <a:t>3/3/2025</a:t>
            </a:fld>
            <a:endParaRPr lang="en-US"/>
          </a:p>
        </p:txBody>
      </p:sp>
      <p:sp>
        <p:nvSpPr>
          <p:cNvPr id="3" name="Footer Placeholder 2">
            <a:extLst>
              <a:ext uri="{FF2B5EF4-FFF2-40B4-BE49-F238E27FC236}">
                <a16:creationId xmlns:a16="http://schemas.microsoft.com/office/drawing/2014/main" id="{5BB36FDE-EF47-D44C-8164-4031B7C359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E94703-ACC7-8146-BFC5-D7819045260A}"/>
              </a:ext>
            </a:extLst>
          </p:cNvPr>
          <p:cNvSpPr>
            <a:spLocks noGrp="1"/>
          </p:cNvSpPr>
          <p:nvPr>
            <p:ph type="sldNum" sz="quarter" idx="12"/>
          </p:nvPr>
        </p:nvSpPr>
        <p:spPr>
          <a:xfrm>
            <a:off x="6737985" y="4767264"/>
            <a:ext cx="2057400" cy="273844"/>
          </a:xfrm>
        </p:spPr>
        <p:txBody>
          <a:bodyPr/>
          <a:lstStyle>
            <a:lvl1pPr>
              <a:defRPr>
                <a:solidFill>
                  <a:srgbClr val="6F7C7D"/>
                </a:solidFill>
              </a:defRPr>
            </a:lvl1pPr>
          </a:lstStyle>
          <a:p>
            <a:fld id="{69223BE2-DB41-4A40-B2A2-F8F027BF21EB}" type="slidenum">
              <a:rPr lang="en-US" smtClean="0"/>
              <a:pPr/>
              <a:t>‹#›</a:t>
            </a:fld>
            <a:endParaRPr lang="en-US"/>
          </a:p>
        </p:txBody>
      </p:sp>
      <p:sp>
        <p:nvSpPr>
          <p:cNvPr id="8" name="Text Placeholder 7">
            <a:extLst>
              <a:ext uri="{FF2B5EF4-FFF2-40B4-BE49-F238E27FC236}">
                <a16:creationId xmlns:a16="http://schemas.microsoft.com/office/drawing/2014/main" id="{B08AB69F-C4B2-E44C-B3C6-72E16B18FFF3}"/>
              </a:ext>
            </a:extLst>
          </p:cNvPr>
          <p:cNvSpPr>
            <a:spLocks noGrp="1"/>
          </p:cNvSpPr>
          <p:nvPr>
            <p:ph type="body" sz="quarter" idx="13"/>
          </p:nvPr>
        </p:nvSpPr>
        <p:spPr>
          <a:xfrm>
            <a:off x="428625" y="92931"/>
            <a:ext cx="8286750" cy="668655"/>
          </a:xfrm>
        </p:spPr>
        <p:txBody>
          <a:bodyPr tIns="0" bIns="0" anchor="ctr" anchorCtr="0">
            <a:noAutofit/>
          </a:bodyPr>
          <a:lstStyle>
            <a:lvl1pPr marL="0" indent="0" algn="ctr">
              <a:buFontTx/>
              <a:buNone/>
              <a:defRPr sz="2399" b="1" i="0">
                <a:solidFill>
                  <a:srgbClr val="555555"/>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342797" indent="0" algn="l">
              <a:buFontTx/>
              <a:buNone/>
              <a:defRPr sz="2399" b="1" i="0">
                <a:latin typeface="Open Sans Semibold" panose="020B0606030504020204" pitchFamily="34" charset="0"/>
                <a:ea typeface="Open Sans Semibold" panose="020B0606030504020204" pitchFamily="34" charset="0"/>
                <a:cs typeface="Open Sans Semibold" panose="020B0606030504020204" pitchFamily="34" charset="0"/>
              </a:defRPr>
            </a:lvl2pPr>
            <a:lvl3pPr marL="685595" indent="0" algn="l">
              <a:buFontTx/>
              <a:buNone/>
              <a:defRPr sz="2399" b="1" i="0">
                <a:latin typeface="Open Sans Semibold" panose="020B0606030504020204" pitchFamily="34" charset="0"/>
                <a:ea typeface="Open Sans Semibold" panose="020B0606030504020204" pitchFamily="34" charset="0"/>
                <a:cs typeface="Open Sans Semibold" panose="020B0606030504020204" pitchFamily="34" charset="0"/>
              </a:defRPr>
            </a:lvl3pPr>
            <a:lvl4pPr marL="1028392" indent="0" algn="l">
              <a:buFontTx/>
              <a:buNone/>
              <a:defRPr sz="2399" b="1" i="0">
                <a:latin typeface="Open Sans Semibold" panose="020B0606030504020204" pitchFamily="34" charset="0"/>
                <a:ea typeface="Open Sans Semibold" panose="020B0606030504020204" pitchFamily="34" charset="0"/>
                <a:cs typeface="Open Sans Semibold" panose="020B0606030504020204" pitchFamily="34" charset="0"/>
              </a:defRPr>
            </a:lvl4pPr>
            <a:lvl5pPr marL="1371188" indent="0" algn="l">
              <a:buFontTx/>
              <a:buNone/>
              <a:defRPr sz="2399" b="1" i="0">
                <a:latin typeface="Open Sans Semibold" panose="020B0606030504020204" pitchFamily="34" charset="0"/>
                <a:ea typeface="Open Sans Semibold" panose="020B0606030504020204" pitchFamily="34" charset="0"/>
                <a:cs typeface="Open Sans Semibold" panose="020B0606030504020204" pitchFamily="34" charset="0"/>
              </a:defRPr>
            </a:lvl5pPr>
          </a:lstStyle>
          <a:p>
            <a:pPr lvl="0"/>
            <a:r>
              <a:rPr lang="en-US"/>
              <a:t>Click to edit Master text styles</a:t>
            </a:r>
          </a:p>
        </p:txBody>
      </p:sp>
    </p:spTree>
    <p:extLst>
      <p:ext uri="{BB962C8B-B14F-4D97-AF65-F5344CB8AC3E}">
        <p14:creationId xmlns:p14="http://schemas.microsoft.com/office/powerpoint/2010/main" val="3403903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CE1D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DB73C4-0937-259B-AC20-989D6A5411F8}"/>
              </a:ext>
            </a:extLst>
          </p:cNvPr>
          <p:cNvPicPr>
            <a:picLocks noChangeAspect="1"/>
          </p:cNvPicPr>
          <p:nvPr userDrawn="1"/>
        </p:nvPicPr>
        <p:blipFill rotWithShape="1">
          <a:blip r:embed="rId2">
            <a:alphaModFix amt="29000"/>
            <a:extLst>
              <a:ext uri="{28A0092B-C50C-407E-A947-70E740481C1C}">
                <a14:useLocalDpi xmlns:a14="http://schemas.microsoft.com/office/drawing/2010/main" val="0"/>
              </a:ext>
            </a:extLst>
          </a:blip>
          <a:srcRect t="-8552" r="45814" b="-1"/>
          <a:stretch/>
        </p:blipFill>
        <p:spPr>
          <a:xfrm>
            <a:off x="4800600" y="524407"/>
            <a:ext cx="4343400" cy="4094686"/>
          </a:xfrm>
          <a:prstGeom prst="rect">
            <a:avLst/>
          </a:prstGeom>
        </p:spPr>
      </p:pic>
    </p:spTree>
    <p:extLst>
      <p:ext uri="{BB962C8B-B14F-4D97-AF65-F5344CB8AC3E}">
        <p14:creationId xmlns:p14="http://schemas.microsoft.com/office/powerpoint/2010/main" val="18849238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3066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585C13-68F2-900D-B569-98F3311B9D50}"/>
              </a:ext>
            </a:extLst>
          </p:cNvPr>
          <p:cNvPicPr>
            <a:picLocks noChangeAspect="1"/>
          </p:cNvPicPr>
          <p:nvPr userDrawn="1"/>
        </p:nvPicPr>
        <p:blipFill rotWithShape="1">
          <a:blip r:embed="rId2">
            <a:alphaModFix amt="13000"/>
            <a:extLst>
              <a:ext uri="{28A0092B-C50C-407E-A947-70E740481C1C}">
                <a14:useLocalDpi xmlns:a14="http://schemas.microsoft.com/office/drawing/2010/main" val="0"/>
              </a:ext>
            </a:extLst>
          </a:blip>
          <a:srcRect t="-8552" r="45814" b="-1"/>
          <a:stretch/>
        </p:blipFill>
        <p:spPr>
          <a:xfrm>
            <a:off x="4800600" y="524407"/>
            <a:ext cx="4343400" cy="4094686"/>
          </a:xfrm>
          <a:prstGeom prst="rect">
            <a:avLst/>
          </a:prstGeom>
        </p:spPr>
      </p:pic>
    </p:spTree>
    <p:extLst>
      <p:ext uri="{BB962C8B-B14F-4D97-AF65-F5344CB8AC3E}">
        <p14:creationId xmlns:p14="http://schemas.microsoft.com/office/powerpoint/2010/main" val="3169802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6247AA"/>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585C13-68F2-900D-B569-98F3311B9D50}"/>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t="-8552" r="45814" b="-1"/>
          <a:stretch/>
        </p:blipFill>
        <p:spPr>
          <a:xfrm>
            <a:off x="4800600" y="524407"/>
            <a:ext cx="4343400" cy="4094686"/>
          </a:xfrm>
          <a:prstGeom prst="rect">
            <a:avLst/>
          </a:prstGeom>
        </p:spPr>
      </p:pic>
    </p:spTree>
    <p:extLst>
      <p:ext uri="{BB962C8B-B14F-4D97-AF65-F5344CB8AC3E}">
        <p14:creationId xmlns:p14="http://schemas.microsoft.com/office/powerpoint/2010/main" val="14869723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5F7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585C13-68F2-900D-B569-98F3311B9D50}"/>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t="-8552" r="45814" b="-1"/>
          <a:stretch/>
        </p:blipFill>
        <p:spPr>
          <a:xfrm>
            <a:off x="4800600" y="524407"/>
            <a:ext cx="4343400" cy="4094686"/>
          </a:xfrm>
          <a:prstGeom prst="rect">
            <a:avLst/>
          </a:prstGeom>
        </p:spPr>
      </p:pic>
    </p:spTree>
    <p:extLst>
      <p:ext uri="{BB962C8B-B14F-4D97-AF65-F5344CB8AC3E}">
        <p14:creationId xmlns:p14="http://schemas.microsoft.com/office/powerpoint/2010/main" val="28378117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FCE1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76566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C14572C3-EA81-63BD-75A0-E2A7300BFC8E}"/>
              </a:ext>
            </a:extLst>
          </p:cNvPr>
          <p:cNvSpPr>
            <a:spLocks noGrp="1"/>
          </p:cNvSpPr>
          <p:nvPr>
            <p:ph type="pic" sz="quarter" idx="11" hasCustomPrompt="1"/>
          </p:nvPr>
        </p:nvSpPr>
        <p:spPr>
          <a:xfrm>
            <a:off x="5368638" y="0"/>
            <a:ext cx="3775362" cy="5143500"/>
          </a:xfrm>
          <a:prstGeom prst="rect">
            <a:avLst/>
          </a:prstGeom>
          <a:solidFill>
            <a:srgbClr val="030663"/>
          </a:solidFill>
        </p:spPr>
        <p:txBody>
          <a:bodyPr anchor="ctr" anchorCtr="0"/>
          <a:lstStyle>
            <a:lvl1pPr marL="0" indent="0" algn="ctr">
              <a:lnSpc>
                <a:spcPct val="100000"/>
              </a:lnSpc>
              <a:buNone/>
              <a:defRPr sz="2000" b="0" i="0">
                <a:solidFill>
                  <a:srgbClr val="EEE9E3"/>
                </a:solidFill>
                <a:latin typeface="Montserrat" pitchFamily="2" charset="77"/>
              </a:defRPr>
            </a:lvl1pPr>
          </a:lstStyle>
          <a:p>
            <a:r>
              <a:rPr lang="en-US"/>
              <a:t>PHOTO HERE</a:t>
            </a:r>
          </a:p>
        </p:txBody>
      </p:sp>
      <p:sp>
        <p:nvSpPr>
          <p:cNvPr id="8" name="Text Placeholder 5">
            <a:extLst>
              <a:ext uri="{FF2B5EF4-FFF2-40B4-BE49-F238E27FC236}">
                <a16:creationId xmlns:a16="http://schemas.microsoft.com/office/drawing/2014/main" id="{75AE8741-87FC-5240-596F-DEB726920D54}"/>
              </a:ext>
            </a:extLst>
          </p:cNvPr>
          <p:cNvSpPr>
            <a:spLocks noGrp="1"/>
          </p:cNvSpPr>
          <p:nvPr userDrawn="1"/>
        </p:nvSpPr>
        <p:spPr>
          <a:xfrm>
            <a:off x="457200" y="1797627"/>
            <a:ext cx="3352800" cy="762000"/>
          </a:xfrm>
          <a:prstGeom prst="rect">
            <a:avLst/>
          </a:prstGeom>
        </p:spPr>
        <p:txBody>
          <a:bodyPr lIns="0" rIns="0"/>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Recoleta Alt SemiBold"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b="0" i="0">
                <a:solidFill>
                  <a:srgbClr val="EF6820"/>
                </a:solidFill>
                <a:latin typeface="Montserrat ExtraLight" pitchFamily="2" charset="77"/>
              </a:rPr>
              <a:t>Text slide w/ photo</a:t>
            </a:r>
          </a:p>
        </p:txBody>
      </p:sp>
    </p:spTree>
    <p:extLst>
      <p:ext uri="{BB962C8B-B14F-4D97-AF65-F5344CB8AC3E}">
        <p14:creationId xmlns:p14="http://schemas.microsoft.com/office/powerpoint/2010/main" val="36032351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D9BCC618-91B4-C56F-7725-8371CC42933B}"/>
              </a:ext>
            </a:extLst>
          </p:cNvPr>
          <p:cNvSpPr>
            <a:spLocks noGrp="1"/>
          </p:cNvSpPr>
          <p:nvPr>
            <p:ph type="pic" sz="quarter" idx="11" hasCustomPrompt="1"/>
          </p:nvPr>
        </p:nvSpPr>
        <p:spPr>
          <a:xfrm>
            <a:off x="5368638" y="0"/>
            <a:ext cx="3775362" cy="5143500"/>
          </a:xfrm>
          <a:prstGeom prst="rect">
            <a:avLst/>
          </a:prstGeom>
          <a:solidFill>
            <a:srgbClr val="EF6820"/>
          </a:solidFill>
        </p:spPr>
        <p:txBody>
          <a:bodyPr anchor="ctr" anchorCtr="0"/>
          <a:lstStyle>
            <a:lvl1pPr marL="0" indent="0" algn="ctr">
              <a:lnSpc>
                <a:spcPct val="100000"/>
              </a:lnSpc>
              <a:buNone/>
              <a:defRPr sz="2000" b="0" i="0">
                <a:solidFill>
                  <a:srgbClr val="EEE9E3"/>
                </a:solidFill>
                <a:latin typeface="Montserrat" pitchFamily="2" charset="77"/>
              </a:defRPr>
            </a:lvl1pPr>
          </a:lstStyle>
          <a:p>
            <a:r>
              <a:rPr lang="en-US"/>
              <a:t>PHOTO HERE</a:t>
            </a:r>
          </a:p>
        </p:txBody>
      </p:sp>
      <p:sp>
        <p:nvSpPr>
          <p:cNvPr id="12" name="Picture Placeholder 7">
            <a:extLst>
              <a:ext uri="{FF2B5EF4-FFF2-40B4-BE49-F238E27FC236}">
                <a16:creationId xmlns:a16="http://schemas.microsoft.com/office/drawing/2014/main" id="{74F2B416-EC12-B635-0770-FC4422B8A805}"/>
              </a:ext>
            </a:extLst>
          </p:cNvPr>
          <p:cNvSpPr>
            <a:spLocks noGrp="1"/>
          </p:cNvSpPr>
          <p:nvPr>
            <p:ph type="pic" sz="quarter" idx="14" hasCustomPrompt="1"/>
          </p:nvPr>
        </p:nvSpPr>
        <p:spPr>
          <a:xfrm>
            <a:off x="453992" y="668482"/>
            <a:ext cx="2119489" cy="954107"/>
          </a:xfrm>
          <a:prstGeom prst="rect">
            <a:avLst/>
          </a:prstGeom>
          <a:solidFill>
            <a:srgbClr val="030663"/>
          </a:solidFill>
        </p:spPr>
        <p:txBody>
          <a:bodyPr anchor="ctr" anchorCtr="0"/>
          <a:lstStyle>
            <a:lvl1pPr marL="0" indent="0" algn="ctr">
              <a:buNone/>
              <a:defRPr sz="1200" b="0" i="0">
                <a:solidFill>
                  <a:srgbClr val="EEE9E3"/>
                </a:solidFill>
                <a:latin typeface="Montserrat" pitchFamily="2" charset="77"/>
              </a:defRPr>
            </a:lvl1pPr>
          </a:lstStyle>
          <a:p>
            <a:r>
              <a:rPr lang="en-US"/>
              <a:t>PHOTO </a:t>
            </a:r>
          </a:p>
          <a:p>
            <a:endParaRPr lang="en-US"/>
          </a:p>
          <a:p>
            <a:r>
              <a:rPr lang="en-US"/>
              <a:t>HERE</a:t>
            </a:r>
          </a:p>
        </p:txBody>
      </p:sp>
      <p:sp>
        <p:nvSpPr>
          <p:cNvPr id="13" name="TextBox 12">
            <a:extLst>
              <a:ext uri="{FF2B5EF4-FFF2-40B4-BE49-F238E27FC236}">
                <a16:creationId xmlns:a16="http://schemas.microsoft.com/office/drawing/2014/main" id="{AA28A7BF-98A8-24F6-5B68-F4C784D1B442}"/>
              </a:ext>
            </a:extLst>
          </p:cNvPr>
          <p:cNvSpPr txBox="1"/>
          <p:nvPr userDrawn="1"/>
        </p:nvSpPr>
        <p:spPr>
          <a:xfrm>
            <a:off x="2667000" y="666750"/>
            <a:ext cx="2514600" cy="821659"/>
          </a:xfrm>
          <a:prstGeom prst="rect">
            <a:avLst/>
          </a:prstGeom>
          <a:noFill/>
        </p:spPr>
        <p:txBody>
          <a:bodyPr wrap="none" lIns="91440" tIns="0" rtlCol="0">
            <a:noAutofit/>
          </a:bodyPr>
          <a:lstStyle/>
          <a:p>
            <a:pPr marL="0" indent="0">
              <a:lnSpc>
                <a:spcPct val="150000"/>
              </a:lnSpc>
              <a:spcBef>
                <a:spcPts val="600"/>
              </a:spcBef>
              <a:buFont typeface="Arial" panose="020B0604020202020204" pitchFamily="34" charset="0"/>
              <a:buNone/>
            </a:pPr>
            <a:r>
              <a:rPr lang="en-US" sz="1050" b="0" i="0">
                <a:solidFill>
                  <a:srgbClr val="EF6820"/>
                </a:solidFill>
                <a:latin typeface="Montserrat Light" pitchFamily="2" charset="77"/>
                <a:ea typeface="Inter Light" panose="02000503000000020004" pitchFamily="2" charset="0"/>
              </a:rPr>
              <a:t>Subtitle Copy Here</a:t>
            </a:r>
            <a:endParaRPr lang="en-US" sz="1050" b="0" i="0">
              <a:latin typeface="Inter Light" panose="02000503000000020004" pitchFamily="2" charset="0"/>
              <a:ea typeface="Inter Light"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a:latin typeface="Inter Light" panose="02000503000000020004" pitchFamily="2" charset="0"/>
                <a:ea typeface="Inter Light" panose="02000503000000020004" pitchFamily="2" charset="0"/>
              </a:rPr>
              <a:t>Bullet Body Copy 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a:latin typeface="Inter Light" panose="02000503000000020004" pitchFamily="2" charset="0"/>
                <a:ea typeface="Inter Light" panose="02000503000000020004" pitchFamily="2" charset="0"/>
              </a:rPr>
              <a:t>Bullet Body Copy 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a:latin typeface="Inter Light" panose="02000503000000020004" pitchFamily="2" charset="0"/>
                <a:ea typeface="Inter Light" panose="02000503000000020004" pitchFamily="2" charset="0"/>
              </a:rPr>
              <a:t>Bullet Body Copy 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a:latin typeface="Inter Light" panose="02000503000000020004" pitchFamily="2" charset="0"/>
                <a:ea typeface="Inter Light" panose="02000503000000020004" pitchFamily="2" charset="0"/>
              </a:rPr>
              <a:t>Bullet Body Copy Here</a:t>
            </a:r>
          </a:p>
        </p:txBody>
      </p:sp>
      <p:sp>
        <p:nvSpPr>
          <p:cNvPr id="14" name="Picture Placeholder 7">
            <a:extLst>
              <a:ext uri="{FF2B5EF4-FFF2-40B4-BE49-F238E27FC236}">
                <a16:creationId xmlns:a16="http://schemas.microsoft.com/office/drawing/2014/main" id="{533FE512-A29F-4F01-ECE3-C8E9A0163B9D}"/>
              </a:ext>
            </a:extLst>
          </p:cNvPr>
          <p:cNvSpPr>
            <a:spLocks noGrp="1"/>
          </p:cNvSpPr>
          <p:nvPr>
            <p:ph type="pic" sz="quarter" idx="15" hasCustomPrompt="1"/>
          </p:nvPr>
        </p:nvSpPr>
        <p:spPr>
          <a:xfrm>
            <a:off x="453992" y="1777677"/>
            <a:ext cx="2119489" cy="954107"/>
          </a:xfrm>
          <a:prstGeom prst="rect">
            <a:avLst/>
          </a:prstGeom>
          <a:solidFill>
            <a:srgbClr val="030663"/>
          </a:solidFill>
        </p:spPr>
        <p:txBody>
          <a:bodyPr anchor="ctr" anchorCtr="0"/>
          <a:lstStyle>
            <a:lvl1pPr marL="0" indent="0" algn="ctr">
              <a:buNone/>
              <a:defRPr sz="1200" b="0" i="0">
                <a:solidFill>
                  <a:srgbClr val="EEE9E3"/>
                </a:solidFill>
                <a:latin typeface="Montserrat" pitchFamily="2" charset="77"/>
              </a:defRPr>
            </a:lvl1pPr>
          </a:lstStyle>
          <a:p>
            <a:r>
              <a:rPr lang="en-US"/>
              <a:t>PHOTO </a:t>
            </a:r>
          </a:p>
          <a:p>
            <a:endParaRPr lang="en-US"/>
          </a:p>
          <a:p>
            <a:r>
              <a:rPr lang="en-US"/>
              <a:t>HERE</a:t>
            </a:r>
          </a:p>
        </p:txBody>
      </p:sp>
      <p:sp>
        <p:nvSpPr>
          <p:cNvPr id="16" name="Picture Placeholder 7">
            <a:extLst>
              <a:ext uri="{FF2B5EF4-FFF2-40B4-BE49-F238E27FC236}">
                <a16:creationId xmlns:a16="http://schemas.microsoft.com/office/drawing/2014/main" id="{28939C83-9076-20FD-4C53-E51045FE2C3E}"/>
              </a:ext>
            </a:extLst>
          </p:cNvPr>
          <p:cNvSpPr>
            <a:spLocks noGrp="1"/>
          </p:cNvSpPr>
          <p:nvPr>
            <p:ph type="pic" sz="quarter" idx="16" hasCustomPrompt="1"/>
          </p:nvPr>
        </p:nvSpPr>
        <p:spPr>
          <a:xfrm>
            <a:off x="453992" y="2888604"/>
            <a:ext cx="2119489" cy="954107"/>
          </a:xfrm>
          <a:prstGeom prst="rect">
            <a:avLst/>
          </a:prstGeom>
          <a:solidFill>
            <a:srgbClr val="030663"/>
          </a:solidFill>
        </p:spPr>
        <p:txBody>
          <a:bodyPr anchor="ctr" anchorCtr="0"/>
          <a:lstStyle>
            <a:lvl1pPr marL="0" indent="0" algn="ctr">
              <a:buNone/>
              <a:defRPr sz="1200" b="0" i="0">
                <a:solidFill>
                  <a:srgbClr val="EEE9E3"/>
                </a:solidFill>
                <a:latin typeface="Montserrat" pitchFamily="2" charset="77"/>
              </a:defRPr>
            </a:lvl1pPr>
          </a:lstStyle>
          <a:p>
            <a:r>
              <a:rPr lang="en-US"/>
              <a:t>PHOTO </a:t>
            </a:r>
          </a:p>
          <a:p>
            <a:endParaRPr lang="en-US"/>
          </a:p>
          <a:p>
            <a:r>
              <a:rPr lang="en-US"/>
              <a:t>HERE</a:t>
            </a:r>
          </a:p>
        </p:txBody>
      </p:sp>
      <p:sp>
        <p:nvSpPr>
          <p:cNvPr id="18" name="TextBox 17">
            <a:extLst>
              <a:ext uri="{FF2B5EF4-FFF2-40B4-BE49-F238E27FC236}">
                <a16:creationId xmlns:a16="http://schemas.microsoft.com/office/drawing/2014/main" id="{77EAEC97-BFAF-1DC5-3044-F9AEB2BB7702}"/>
              </a:ext>
            </a:extLst>
          </p:cNvPr>
          <p:cNvSpPr txBox="1"/>
          <p:nvPr userDrawn="1"/>
        </p:nvSpPr>
        <p:spPr>
          <a:xfrm>
            <a:off x="2667000" y="1872096"/>
            <a:ext cx="2514600" cy="821659"/>
          </a:xfrm>
          <a:prstGeom prst="rect">
            <a:avLst/>
          </a:prstGeom>
          <a:noFill/>
        </p:spPr>
        <p:txBody>
          <a:bodyPr wrap="none" lIns="91440" tIns="0" rtlCol="0">
            <a:noAutofit/>
          </a:bodyPr>
          <a:lstStyle/>
          <a:p>
            <a:pPr marL="0" indent="0">
              <a:lnSpc>
                <a:spcPct val="150000"/>
              </a:lnSpc>
              <a:spcBef>
                <a:spcPts val="600"/>
              </a:spcBef>
              <a:buFont typeface="Arial" panose="020B0604020202020204" pitchFamily="34" charset="0"/>
              <a:buNone/>
            </a:pPr>
            <a:r>
              <a:rPr lang="en-US" sz="1050" b="0" i="0">
                <a:solidFill>
                  <a:srgbClr val="EF6820"/>
                </a:solidFill>
                <a:latin typeface="Montserrat Light" pitchFamily="2" charset="77"/>
                <a:ea typeface="Inter Light" panose="02000503000000020004" pitchFamily="2" charset="0"/>
              </a:rPr>
              <a:t>Subtitle Copy Here</a:t>
            </a:r>
            <a:endParaRPr lang="en-US" sz="1050" b="0" i="0">
              <a:latin typeface="Inter Light" panose="02000503000000020004" pitchFamily="2" charset="0"/>
              <a:ea typeface="Inter Light"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a:latin typeface="Inter Light" panose="02000503000000020004" pitchFamily="2" charset="0"/>
                <a:ea typeface="Inter Light" panose="02000503000000020004" pitchFamily="2" charset="0"/>
              </a:rPr>
              <a:t>Bullet Body Copy 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a:latin typeface="Inter Light" panose="02000503000000020004" pitchFamily="2" charset="0"/>
                <a:ea typeface="Inter Light" panose="02000503000000020004" pitchFamily="2" charset="0"/>
              </a:rPr>
              <a:t>Bullet Body Copy 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a:latin typeface="Inter Light" panose="02000503000000020004" pitchFamily="2" charset="0"/>
                <a:ea typeface="Inter Light" panose="02000503000000020004" pitchFamily="2" charset="0"/>
              </a:rPr>
              <a:t>Bullet Body Copy 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a:latin typeface="Inter Light" panose="02000503000000020004" pitchFamily="2" charset="0"/>
                <a:ea typeface="Inter Light" panose="02000503000000020004" pitchFamily="2" charset="0"/>
              </a:rPr>
              <a:t>Bullet Body Copy Here</a:t>
            </a:r>
          </a:p>
        </p:txBody>
      </p:sp>
      <p:sp>
        <p:nvSpPr>
          <p:cNvPr id="19" name="TextBox 18">
            <a:extLst>
              <a:ext uri="{FF2B5EF4-FFF2-40B4-BE49-F238E27FC236}">
                <a16:creationId xmlns:a16="http://schemas.microsoft.com/office/drawing/2014/main" id="{A161F777-AE48-1E29-3C0D-FF79A79DB9FE}"/>
              </a:ext>
            </a:extLst>
          </p:cNvPr>
          <p:cNvSpPr txBox="1"/>
          <p:nvPr userDrawn="1"/>
        </p:nvSpPr>
        <p:spPr>
          <a:xfrm>
            <a:off x="2667000" y="3008168"/>
            <a:ext cx="2514600" cy="821659"/>
          </a:xfrm>
          <a:prstGeom prst="rect">
            <a:avLst/>
          </a:prstGeom>
          <a:noFill/>
        </p:spPr>
        <p:txBody>
          <a:bodyPr wrap="none" lIns="91440" tIns="0" rtlCol="0">
            <a:noAutofit/>
          </a:bodyPr>
          <a:lstStyle/>
          <a:p>
            <a:pPr marL="0" indent="0">
              <a:lnSpc>
                <a:spcPct val="150000"/>
              </a:lnSpc>
              <a:spcBef>
                <a:spcPts val="600"/>
              </a:spcBef>
              <a:buFont typeface="Arial" panose="020B0604020202020204" pitchFamily="34" charset="0"/>
              <a:buNone/>
            </a:pPr>
            <a:r>
              <a:rPr lang="en-US" sz="1050" b="0" i="0">
                <a:solidFill>
                  <a:srgbClr val="EF6820"/>
                </a:solidFill>
                <a:latin typeface="Montserrat Light" pitchFamily="2" charset="77"/>
                <a:ea typeface="Inter Light" panose="02000503000000020004" pitchFamily="2" charset="0"/>
              </a:rPr>
              <a:t>Subtitle Copy Here</a:t>
            </a:r>
            <a:endParaRPr lang="en-US" sz="1050" b="0" i="0">
              <a:latin typeface="Inter Light" panose="02000503000000020004" pitchFamily="2" charset="0"/>
              <a:ea typeface="Inter Light"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a:latin typeface="Inter Light" panose="02000503000000020004" pitchFamily="2" charset="0"/>
                <a:ea typeface="Inter Light" panose="02000503000000020004" pitchFamily="2" charset="0"/>
              </a:rPr>
              <a:t>Bullet Body Copy 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a:latin typeface="Inter Light" panose="02000503000000020004" pitchFamily="2" charset="0"/>
                <a:ea typeface="Inter Light" panose="02000503000000020004" pitchFamily="2" charset="0"/>
              </a:rPr>
              <a:t>Bullet Body Copy 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a:latin typeface="Inter Light" panose="02000503000000020004" pitchFamily="2" charset="0"/>
                <a:ea typeface="Inter Light" panose="02000503000000020004" pitchFamily="2" charset="0"/>
              </a:rPr>
              <a:t>Bullet Body Copy 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a:latin typeface="Inter Light" panose="02000503000000020004" pitchFamily="2" charset="0"/>
                <a:ea typeface="Inter Light" panose="02000503000000020004" pitchFamily="2" charset="0"/>
              </a:rPr>
              <a:t>Bullet Body Copy Here</a:t>
            </a:r>
          </a:p>
        </p:txBody>
      </p:sp>
    </p:spTree>
    <p:extLst>
      <p:ext uri="{BB962C8B-B14F-4D97-AF65-F5344CB8AC3E}">
        <p14:creationId xmlns:p14="http://schemas.microsoft.com/office/powerpoint/2010/main" val="17815472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00874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rgbClr val="CDCDE0">
            <a:alpha val="50000"/>
          </a:srgbClr>
        </a:solidFill>
        <a:effectLst/>
      </p:bgPr>
    </p:bg>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0DD61DB6-0943-2CC5-FF05-5DD5FB783017}"/>
              </a:ext>
            </a:extLst>
          </p:cNvPr>
          <p:cNvSpPr/>
          <p:nvPr userDrawn="1"/>
        </p:nvSpPr>
        <p:spPr>
          <a:xfrm>
            <a:off x="20064" y="0"/>
            <a:ext cx="3408936" cy="5143500"/>
          </a:xfrm>
          <a:prstGeom prst="round1Rect">
            <a:avLst/>
          </a:prstGeom>
          <a:solidFill>
            <a:srgbClr val="0306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84;p13">
            <a:extLst>
              <a:ext uri="{FF2B5EF4-FFF2-40B4-BE49-F238E27FC236}">
                <a16:creationId xmlns:a16="http://schemas.microsoft.com/office/drawing/2014/main" id="{E0BB32F3-E46D-76CE-CD29-49AC10831B7A}"/>
              </a:ext>
            </a:extLst>
          </p:cNvPr>
          <p:cNvSpPr txBox="1">
            <a:spLocks noGrp="1"/>
          </p:cNvSpPr>
          <p:nvPr>
            <p:ph type="title" hasCustomPrompt="1"/>
          </p:nvPr>
        </p:nvSpPr>
        <p:spPr>
          <a:xfrm>
            <a:off x="380999" y="1473920"/>
            <a:ext cx="2590800" cy="64063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sz="3600" b="0" i="1">
                <a:solidFill>
                  <a:schemeClr val="lt1"/>
                </a:solidFill>
                <a:latin typeface="Montserrat Medium" pitchFamily="2" charset="77"/>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Agenda</a:t>
            </a:r>
            <a:endParaRPr/>
          </a:p>
        </p:txBody>
      </p:sp>
      <p:sp>
        <p:nvSpPr>
          <p:cNvPr id="4" name="Google Shape;85;p13">
            <a:extLst>
              <a:ext uri="{FF2B5EF4-FFF2-40B4-BE49-F238E27FC236}">
                <a16:creationId xmlns:a16="http://schemas.microsoft.com/office/drawing/2014/main" id="{641CAEFD-105E-37FB-8945-30294007FC15}"/>
              </a:ext>
            </a:extLst>
          </p:cNvPr>
          <p:cNvSpPr txBox="1">
            <a:spLocks noGrp="1"/>
          </p:cNvSpPr>
          <p:nvPr>
            <p:ph type="body" idx="1"/>
          </p:nvPr>
        </p:nvSpPr>
        <p:spPr>
          <a:xfrm>
            <a:off x="381000" y="2333120"/>
            <a:ext cx="2590800" cy="640630"/>
          </a:xfrm>
          <a:prstGeom prst="rect">
            <a:avLst/>
          </a:prstGeom>
          <a:noFill/>
          <a:ln>
            <a:noFill/>
          </a:ln>
        </p:spPr>
        <p:txBody>
          <a:bodyPr spcFirstLastPara="1" wrap="none" lIns="0" tIns="0" rIns="0" bIns="0" anchor="t" anchorCtr="0">
            <a:noAutofit/>
          </a:bodyPr>
          <a:lstStyle>
            <a:lvl1pPr marL="346075" lvl="0" indent="-296863" algn="l" rtl="0">
              <a:lnSpc>
                <a:spcPct val="110000"/>
              </a:lnSpc>
              <a:spcBef>
                <a:spcPts val="0"/>
              </a:spcBef>
              <a:spcAft>
                <a:spcPts val="0"/>
              </a:spcAft>
              <a:buSzPts val="1400"/>
              <a:buNone/>
              <a:tabLst/>
              <a:defRPr sz="1400" b="0" i="0">
                <a:solidFill>
                  <a:schemeClr val="lt1"/>
                </a:solidFill>
                <a:latin typeface="Inter Light" panose="02000503000000020004" pitchFamily="2" charset="0"/>
                <a:ea typeface="Inter Light" panose="02000503000000020004" pitchFamily="2" charset="0"/>
                <a:cs typeface="Inter Light" panose="02000503000000020004" pitchFamily="2" charset="0"/>
                <a:sym typeface="Archivo"/>
              </a:defRPr>
            </a:lvl1pPr>
            <a:lvl2pPr marL="1219170" lvl="1" indent="-304792" algn="l" rtl="0">
              <a:lnSpc>
                <a:spcPct val="110000"/>
              </a:lnSpc>
              <a:spcBef>
                <a:spcPts val="400"/>
              </a:spcBef>
              <a:spcAft>
                <a:spcPts val="0"/>
              </a:spcAft>
              <a:buSzPts val="1800"/>
              <a:buNone/>
              <a:defRPr/>
            </a:lvl2pPr>
            <a:lvl3pPr marL="1828754" lvl="2" indent="-457189" algn="l" rtl="0">
              <a:lnSpc>
                <a:spcPct val="110000"/>
              </a:lnSpc>
              <a:spcBef>
                <a:spcPts val="400"/>
              </a:spcBef>
              <a:spcAft>
                <a:spcPts val="0"/>
              </a:spcAft>
              <a:buSzPts val="1800"/>
              <a:buChar char="•"/>
              <a:defRPr/>
            </a:lvl3pPr>
            <a:lvl4pPr marL="2438339" lvl="3" indent="-457189" algn="l" rtl="0">
              <a:lnSpc>
                <a:spcPct val="110000"/>
              </a:lnSpc>
              <a:spcBef>
                <a:spcPts val="400"/>
              </a:spcBef>
              <a:spcAft>
                <a:spcPts val="0"/>
              </a:spcAft>
              <a:buSzPts val="1800"/>
              <a:buChar char="•"/>
              <a:defRPr/>
            </a:lvl4pPr>
            <a:lvl5pPr marL="3047924" lvl="4" indent="-457189" algn="l" rtl="0">
              <a:lnSpc>
                <a:spcPct val="110000"/>
              </a:lnSpc>
              <a:spcBef>
                <a:spcPts val="400"/>
              </a:spcBef>
              <a:spcAft>
                <a:spcPts val="0"/>
              </a:spcAft>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20988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CE1D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DB73C4-0937-259B-AC20-989D6A5411F8}"/>
              </a:ext>
            </a:extLst>
          </p:cNvPr>
          <p:cNvPicPr>
            <a:picLocks noChangeAspect="1"/>
          </p:cNvPicPr>
          <p:nvPr userDrawn="1"/>
        </p:nvPicPr>
        <p:blipFill rotWithShape="1">
          <a:blip r:embed="rId2">
            <a:alphaModFix amt="29000"/>
            <a:extLst>
              <a:ext uri="{28A0092B-C50C-407E-A947-70E740481C1C}">
                <a14:useLocalDpi xmlns:a14="http://schemas.microsoft.com/office/drawing/2010/main" val="0"/>
              </a:ext>
            </a:extLst>
          </a:blip>
          <a:srcRect t="-8552" r="45814" b="-1"/>
          <a:stretch/>
        </p:blipFill>
        <p:spPr>
          <a:xfrm>
            <a:off x="4800600" y="524407"/>
            <a:ext cx="4343400" cy="4094686"/>
          </a:xfrm>
          <a:prstGeom prst="rect">
            <a:avLst/>
          </a:prstGeom>
        </p:spPr>
      </p:pic>
    </p:spTree>
    <p:extLst>
      <p:ext uri="{BB962C8B-B14F-4D97-AF65-F5344CB8AC3E}">
        <p14:creationId xmlns:p14="http://schemas.microsoft.com/office/powerpoint/2010/main" val="1362416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FCE1D2">
            <a:alpha val="50000"/>
          </a:srgbClr>
        </a:solidFill>
        <a:effectLst/>
      </p:bgPr>
    </p:bg>
    <p:spTree>
      <p:nvGrpSpPr>
        <p:cNvPr id="1" name=""/>
        <p:cNvGrpSpPr/>
        <p:nvPr/>
      </p:nvGrpSpPr>
      <p:grpSpPr>
        <a:xfrm>
          <a:off x="0" y="0"/>
          <a:ext cx="0" cy="0"/>
          <a:chOff x="0" y="0"/>
          <a:chExt cx="0" cy="0"/>
        </a:xfrm>
      </p:grpSpPr>
      <p:sp>
        <p:nvSpPr>
          <p:cNvPr id="3" name="Google Shape;84;p13">
            <a:extLst>
              <a:ext uri="{FF2B5EF4-FFF2-40B4-BE49-F238E27FC236}">
                <a16:creationId xmlns:a16="http://schemas.microsoft.com/office/drawing/2014/main" id="{E0BB32F3-E46D-76CE-CD29-49AC10831B7A}"/>
              </a:ext>
            </a:extLst>
          </p:cNvPr>
          <p:cNvSpPr txBox="1">
            <a:spLocks noGrp="1"/>
          </p:cNvSpPr>
          <p:nvPr>
            <p:ph type="title" hasCustomPrompt="1"/>
          </p:nvPr>
        </p:nvSpPr>
        <p:spPr>
          <a:xfrm>
            <a:off x="380999" y="1473920"/>
            <a:ext cx="2590800" cy="64063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sz="3600" b="0" i="1">
                <a:solidFill>
                  <a:srgbClr val="030663"/>
                </a:solidFill>
                <a:latin typeface="Montserrat Medium" pitchFamily="2" charset="77"/>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Agenda</a:t>
            </a:r>
            <a:endParaRPr/>
          </a:p>
        </p:txBody>
      </p:sp>
      <p:sp>
        <p:nvSpPr>
          <p:cNvPr id="4" name="Google Shape;85;p13">
            <a:extLst>
              <a:ext uri="{FF2B5EF4-FFF2-40B4-BE49-F238E27FC236}">
                <a16:creationId xmlns:a16="http://schemas.microsoft.com/office/drawing/2014/main" id="{641CAEFD-105E-37FB-8945-30294007FC15}"/>
              </a:ext>
            </a:extLst>
          </p:cNvPr>
          <p:cNvSpPr txBox="1">
            <a:spLocks noGrp="1"/>
          </p:cNvSpPr>
          <p:nvPr>
            <p:ph type="body" idx="1"/>
          </p:nvPr>
        </p:nvSpPr>
        <p:spPr>
          <a:xfrm>
            <a:off x="381000" y="2333120"/>
            <a:ext cx="2590800" cy="640630"/>
          </a:xfrm>
          <a:prstGeom prst="rect">
            <a:avLst/>
          </a:prstGeom>
          <a:noFill/>
          <a:ln>
            <a:noFill/>
          </a:ln>
        </p:spPr>
        <p:txBody>
          <a:bodyPr spcFirstLastPara="1" wrap="none" lIns="0" tIns="0" rIns="0" bIns="0" anchor="t" anchorCtr="0">
            <a:noAutofit/>
          </a:bodyPr>
          <a:lstStyle>
            <a:lvl1pPr marL="346075" lvl="0" indent="-296863" algn="l" rtl="0">
              <a:lnSpc>
                <a:spcPct val="110000"/>
              </a:lnSpc>
              <a:spcBef>
                <a:spcPts val="0"/>
              </a:spcBef>
              <a:spcAft>
                <a:spcPts val="0"/>
              </a:spcAft>
              <a:buSzPts val="1400"/>
              <a:buNone/>
              <a:tabLst/>
              <a:defRPr sz="1400" b="0" i="0">
                <a:solidFill>
                  <a:srgbClr val="030663"/>
                </a:solidFill>
                <a:latin typeface="Inter Light" panose="02000503000000020004" pitchFamily="2" charset="0"/>
                <a:ea typeface="Inter Light" panose="02000503000000020004" pitchFamily="2" charset="0"/>
                <a:cs typeface="Inter Light" panose="02000503000000020004" pitchFamily="2" charset="0"/>
                <a:sym typeface="Archivo"/>
              </a:defRPr>
            </a:lvl1pPr>
            <a:lvl2pPr marL="1219170" lvl="1" indent="-304792" algn="l" rtl="0">
              <a:lnSpc>
                <a:spcPct val="110000"/>
              </a:lnSpc>
              <a:spcBef>
                <a:spcPts val="400"/>
              </a:spcBef>
              <a:spcAft>
                <a:spcPts val="0"/>
              </a:spcAft>
              <a:buSzPts val="1800"/>
              <a:buNone/>
              <a:defRPr/>
            </a:lvl2pPr>
            <a:lvl3pPr marL="1828754" lvl="2" indent="-457189" algn="l" rtl="0">
              <a:lnSpc>
                <a:spcPct val="110000"/>
              </a:lnSpc>
              <a:spcBef>
                <a:spcPts val="400"/>
              </a:spcBef>
              <a:spcAft>
                <a:spcPts val="0"/>
              </a:spcAft>
              <a:buSzPts val="1800"/>
              <a:buChar char="•"/>
              <a:defRPr/>
            </a:lvl3pPr>
            <a:lvl4pPr marL="2438339" lvl="3" indent="-457189" algn="l" rtl="0">
              <a:lnSpc>
                <a:spcPct val="110000"/>
              </a:lnSpc>
              <a:spcBef>
                <a:spcPts val="400"/>
              </a:spcBef>
              <a:spcAft>
                <a:spcPts val="0"/>
              </a:spcAft>
              <a:buSzPts val="1800"/>
              <a:buChar char="•"/>
              <a:defRPr/>
            </a:lvl4pPr>
            <a:lvl5pPr marL="3047924" lvl="4" indent="-457189" algn="l" rtl="0">
              <a:lnSpc>
                <a:spcPct val="110000"/>
              </a:lnSpc>
              <a:spcBef>
                <a:spcPts val="400"/>
              </a:spcBef>
              <a:spcAft>
                <a:spcPts val="0"/>
              </a:spcAft>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240930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grpSp>
        <p:nvGrpSpPr>
          <p:cNvPr id="8" name="bottom graphic"/>
          <p:cNvGrpSpPr/>
          <p:nvPr/>
        </p:nvGrpSpPr>
        <p:grpSpPr>
          <a:xfrm>
            <a:off x="0" y="4056913"/>
            <a:ext cx="9144000" cy="1096862"/>
            <a:chOff x="0" y="4056912"/>
            <a:chExt cx="9144000" cy="1096862"/>
          </a:xfrm>
        </p:grpSpPr>
        <p:sp>
          <p:nvSpPr>
            <p:cNvPr id="9" name="Freeform 8"/>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10" name="Rectangle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sz="1350"/>
            </a:p>
          </p:txBody>
        </p:sp>
      </p:grpSp>
      <p:sp>
        <p:nvSpPr>
          <p:cNvPr id="3" name="Footer Placeholder 2"/>
          <p:cNvSpPr>
            <a:spLocks noGrp="1"/>
          </p:cNvSpPr>
          <p:nvPr>
            <p:ph type="ftr" sz="quarter" idx="11"/>
          </p:nvPr>
        </p:nvSpPr>
        <p:spPr/>
        <p:txBody>
          <a:bodyPr/>
          <a:lstStyle/>
          <a:p>
            <a:r>
              <a:rPr lang="en-US"/>
              <a:t>Add a footer</a:t>
            </a:r>
            <a:endParaRPr lang="en-US" dirty="0"/>
          </a:p>
        </p:txBody>
      </p:sp>
      <p:sp>
        <p:nvSpPr>
          <p:cNvPr id="2" name="Date Placeholder 1"/>
          <p:cNvSpPr>
            <a:spLocks noGrp="1"/>
          </p:cNvSpPr>
          <p:nvPr>
            <p:ph type="dt" sz="half" idx="10"/>
          </p:nvPr>
        </p:nvSpPr>
        <p:spPr/>
        <p:txBody>
          <a:bodyPr/>
          <a:lstStyle/>
          <a:p>
            <a:fld id="{FD1BCC6C-DC20-464B-B7D9-6C2B73A3D81B}" type="datetime4">
              <a:rPr lang="en-US" smtClean="0"/>
              <a:t>March 3, 2025</a:t>
            </a:fld>
            <a:endParaRPr/>
          </a:p>
        </p:txBody>
      </p:sp>
      <p:sp>
        <p:nvSpPr>
          <p:cNvPr id="4" name="Slide Number Placeholder 3"/>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186376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cSld name="Title Only 7">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C8BAD4-6C74-9545-BB58-ECD85E2D71EF}"/>
              </a:ext>
            </a:extLst>
          </p:cNvPr>
          <p:cNvSpPr>
            <a:spLocks noGrp="1"/>
          </p:cNvSpPr>
          <p:nvPr>
            <p:ph type="dt" sz="half" idx="10"/>
          </p:nvPr>
        </p:nvSpPr>
        <p:spPr/>
        <p:txBody>
          <a:bodyPr/>
          <a:lstStyle/>
          <a:p>
            <a:fld id="{D6BCAFC9-CED3-C941-9575-212DBAE25080}" type="datetimeFigureOut">
              <a:rPr lang="en-US" smtClean="0"/>
              <a:t>3/3/2025</a:t>
            </a:fld>
            <a:endParaRPr lang="en-US"/>
          </a:p>
        </p:txBody>
      </p:sp>
      <p:sp>
        <p:nvSpPr>
          <p:cNvPr id="3" name="Footer Placeholder 2">
            <a:extLst>
              <a:ext uri="{FF2B5EF4-FFF2-40B4-BE49-F238E27FC236}">
                <a16:creationId xmlns:a16="http://schemas.microsoft.com/office/drawing/2014/main" id="{5BB36FDE-EF47-D44C-8164-4031B7C359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E94703-ACC7-8146-BFC5-D7819045260A}"/>
              </a:ext>
            </a:extLst>
          </p:cNvPr>
          <p:cNvSpPr>
            <a:spLocks noGrp="1"/>
          </p:cNvSpPr>
          <p:nvPr>
            <p:ph type="sldNum" sz="quarter" idx="12"/>
          </p:nvPr>
        </p:nvSpPr>
        <p:spPr>
          <a:xfrm>
            <a:off x="6737985" y="4767264"/>
            <a:ext cx="2057400" cy="273844"/>
          </a:xfrm>
        </p:spPr>
        <p:txBody>
          <a:bodyPr/>
          <a:lstStyle>
            <a:lvl1pPr>
              <a:defRPr>
                <a:solidFill>
                  <a:srgbClr val="6F7C7D"/>
                </a:solidFill>
              </a:defRPr>
            </a:lvl1pPr>
          </a:lstStyle>
          <a:p>
            <a:fld id="{69223BE2-DB41-4A40-B2A2-F8F027BF21EB}" type="slidenum">
              <a:rPr lang="en-US" smtClean="0"/>
              <a:pPr/>
              <a:t>‹#›</a:t>
            </a:fld>
            <a:endParaRPr lang="en-US"/>
          </a:p>
        </p:txBody>
      </p:sp>
      <p:sp>
        <p:nvSpPr>
          <p:cNvPr id="8" name="Text Placeholder 7">
            <a:extLst>
              <a:ext uri="{FF2B5EF4-FFF2-40B4-BE49-F238E27FC236}">
                <a16:creationId xmlns:a16="http://schemas.microsoft.com/office/drawing/2014/main" id="{B08AB69F-C4B2-E44C-B3C6-72E16B18FFF3}"/>
              </a:ext>
            </a:extLst>
          </p:cNvPr>
          <p:cNvSpPr>
            <a:spLocks noGrp="1"/>
          </p:cNvSpPr>
          <p:nvPr>
            <p:ph type="body" sz="quarter" idx="13"/>
          </p:nvPr>
        </p:nvSpPr>
        <p:spPr>
          <a:xfrm>
            <a:off x="428625" y="92931"/>
            <a:ext cx="8286750" cy="668655"/>
          </a:xfrm>
        </p:spPr>
        <p:txBody>
          <a:bodyPr tIns="0" bIns="0" anchor="ctr" anchorCtr="0">
            <a:noAutofit/>
          </a:bodyPr>
          <a:lstStyle>
            <a:lvl1pPr marL="0" indent="0" algn="ctr">
              <a:buFontTx/>
              <a:buNone/>
              <a:defRPr sz="2399" b="1" i="0">
                <a:solidFill>
                  <a:srgbClr val="555555"/>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342797" indent="0" algn="l">
              <a:buFontTx/>
              <a:buNone/>
              <a:defRPr sz="2399" b="1" i="0">
                <a:latin typeface="Open Sans Semibold" panose="020B0606030504020204" pitchFamily="34" charset="0"/>
                <a:ea typeface="Open Sans Semibold" panose="020B0606030504020204" pitchFamily="34" charset="0"/>
                <a:cs typeface="Open Sans Semibold" panose="020B0606030504020204" pitchFamily="34" charset="0"/>
              </a:defRPr>
            </a:lvl2pPr>
            <a:lvl3pPr marL="685595" indent="0" algn="l">
              <a:buFontTx/>
              <a:buNone/>
              <a:defRPr sz="2399" b="1" i="0">
                <a:latin typeface="Open Sans Semibold" panose="020B0606030504020204" pitchFamily="34" charset="0"/>
                <a:ea typeface="Open Sans Semibold" panose="020B0606030504020204" pitchFamily="34" charset="0"/>
                <a:cs typeface="Open Sans Semibold" panose="020B0606030504020204" pitchFamily="34" charset="0"/>
              </a:defRPr>
            </a:lvl3pPr>
            <a:lvl4pPr marL="1028392" indent="0" algn="l">
              <a:buFontTx/>
              <a:buNone/>
              <a:defRPr sz="2399" b="1" i="0">
                <a:latin typeface="Open Sans Semibold" panose="020B0606030504020204" pitchFamily="34" charset="0"/>
                <a:ea typeface="Open Sans Semibold" panose="020B0606030504020204" pitchFamily="34" charset="0"/>
                <a:cs typeface="Open Sans Semibold" panose="020B0606030504020204" pitchFamily="34" charset="0"/>
              </a:defRPr>
            </a:lvl4pPr>
            <a:lvl5pPr marL="1371188" indent="0" algn="l">
              <a:buFontTx/>
              <a:buNone/>
              <a:defRPr sz="2399" b="1" i="0">
                <a:latin typeface="Open Sans Semibold" panose="020B0606030504020204" pitchFamily="34" charset="0"/>
                <a:ea typeface="Open Sans Semibold" panose="020B0606030504020204" pitchFamily="34" charset="0"/>
                <a:cs typeface="Open Sans Semibold" panose="020B0606030504020204" pitchFamily="34" charset="0"/>
              </a:defRPr>
            </a:lvl5pPr>
          </a:lstStyle>
          <a:p>
            <a:pPr lvl="0"/>
            <a:r>
              <a:rPr lang="en-US"/>
              <a:t>Click to edit Master text styles</a:t>
            </a:r>
          </a:p>
        </p:txBody>
      </p:sp>
    </p:spTree>
    <p:extLst>
      <p:ext uri="{BB962C8B-B14F-4D97-AF65-F5344CB8AC3E}">
        <p14:creationId xmlns:p14="http://schemas.microsoft.com/office/powerpoint/2010/main" val="3338390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3066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585C13-68F2-900D-B569-98F3311B9D50}"/>
              </a:ext>
            </a:extLst>
          </p:cNvPr>
          <p:cNvPicPr>
            <a:picLocks noChangeAspect="1"/>
          </p:cNvPicPr>
          <p:nvPr userDrawn="1"/>
        </p:nvPicPr>
        <p:blipFill rotWithShape="1">
          <a:blip r:embed="rId2">
            <a:alphaModFix amt="13000"/>
            <a:extLst>
              <a:ext uri="{28A0092B-C50C-407E-A947-70E740481C1C}">
                <a14:useLocalDpi xmlns:a14="http://schemas.microsoft.com/office/drawing/2010/main" val="0"/>
              </a:ext>
            </a:extLst>
          </a:blip>
          <a:srcRect t="-8552" r="45814" b="-1"/>
          <a:stretch/>
        </p:blipFill>
        <p:spPr>
          <a:xfrm>
            <a:off x="4800600" y="524407"/>
            <a:ext cx="4343400" cy="4094686"/>
          </a:xfrm>
          <a:prstGeom prst="rect">
            <a:avLst/>
          </a:prstGeom>
        </p:spPr>
      </p:pic>
    </p:spTree>
    <p:extLst>
      <p:ext uri="{BB962C8B-B14F-4D97-AF65-F5344CB8AC3E}">
        <p14:creationId xmlns:p14="http://schemas.microsoft.com/office/powerpoint/2010/main" val="2839034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6247AA"/>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585C13-68F2-900D-B569-98F3311B9D50}"/>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t="-8552" r="45814" b="-1"/>
          <a:stretch/>
        </p:blipFill>
        <p:spPr>
          <a:xfrm>
            <a:off x="4800600" y="524407"/>
            <a:ext cx="4343400" cy="4094686"/>
          </a:xfrm>
          <a:prstGeom prst="rect">
            <a:avLst/>
          </a:prstGeom>
        </p:spPr>
      </p:pic>
    </p:spTree>
    <p:extLst>
      <p:ext uri="{BB962C8B-B14F-4D97-AF65-F5344CB8AC3E}">
        <p14:creationId xmlns:p14="http://schemas.microsoft.com/office/powerpoint/2010/main" val="654138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5F7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585C13-68F2-900D-B569-98F3311B9D50}"/>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t="-8552" r="45814" b="-1"/>
          <a:stretch/>
        </p:blipFill>
        <p:spPr>
          <a:xfrm>
            <a:off x="4800600" y="524407"/>
            <a:ext cx="4343400" cy="4094686"/>
          </a:xfrm>
          <a:prstGeom prst="rect">
            <a:avLst/>
          </a:prstGeom>
        </p:spPr>
      </p:pic>
    </p:spTree>
    <p:extLst>
      <p:ext uri="{BB962C8B-B14F-4D97-AF65-F5344CB8AC3E}">
        <p14:creationId xmlns:p14="http://schemas.microsoft.com/office/powerpoint/2010/main" val="3595022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FCE1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238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C14572C3-EA81-63BD-75A0-E2A7300BFC8E}"/>
              </a:ext>
            </a:extLst>
          </p:cNvPr>
          <p:cNvSpPr>
            <a:spLocks noGrp="1"/>
          </p:cNvSpPr>
          <p:nvPr>
            <p:ph type="pic" sz="quarter" idx="11" hasCustomPrompt="1"/>
          </p:nvPr>
        </p:nvSpPr>
        <p:spPr>
          <a:xfrm>
            <a:off x="5368638" y="0"/>
            <a:ext cx="3775362" cy="5143500"/>
          </a:xfrm>
          <a:prstGeom prst="rect">
            <a:avLst/>
          </a:prstGeom>
          <a:solidFill>
            <a:srgbClr val="030663"/>
          </a:solidFill>
        </p:spPr>
        <p:txBody>
          <a:bodyPr anchor="ctr" anchorCtr="0"/>
          <a:lstStyle>
            <a:lvl1pPr marL="0" indent="0" algn="ctr">
              <a:lnSpc>
                <a:spcPct val="100000"/>
              </a:lnSpc>
              <a:buNone/>
              <a:defRPr sz="2000" b="0" i="0">
                <a:solidFill>
                  <a:srgbClr val="EEE9E3"/>
                </a:solidFill>
                <a:latin typeface="Montserrat" pitchFamily="2" charset="77"/>
              </a:defRPr>
            </a:lvl1pPr>
          </a:lstStyle>
          <a:p>
            <a:r>
              <a:rPr lang="en-US"/>
              <a:t>PHOTO HERE</a:t>
            </a:r>
          </a:p>
        </p:txBody>
      </p:sp>
      <p:sp>
        <p:nvSpPr>
          <p:cNvPr id="8" name="Text Placeholder 5">
            <a:extLst>
              <a:ext uri="{FF2B5EF4-FFF2-40B4-BE49-F238E27FC236}">
                <a16:creationId xmlns:a16="http://schemas.microsoft.com/office/drawing/2014/main" id="{75AE8741-87FC-5240-596F-DEB726920D54}"/>
              </a:ext>
            </a:extLst>
          </p:cNvPr>
          <p:cNvSpPr>
            <a:spLocks noGrp="1"/>
          </p:cNvSpPr>
          <p:nvPr userDrawn="1"/>
        </p:nvSpPr>
        <p:spPr>
          <a:xfrm>
            <a:off x="457200" y="1797627"/>
            <a:ext cx="3352800" cy="762000"/>
          </a:xfrm>
          <a:prstGeom prst="rect">
            <a:avLst/>
          </a:prstGeom>
        </p:spPr>
        <p:txBody>
          <a:bodyPr lIns="0" rIns="0"/>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Recoleta Alt SemiBold"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b="0" i="0">
                <a:solidFill>
                  <a:srgbClr val="EF6820"/>
                </a:solidFill>
                <a:latin typeface="Montserrat ExtraLight" pitchFamily="2" charset="77"/>
              </a:rPr>
              <a:t>Text slide w/ photo</a:t>
            </a:r>
          </a:p>
        </p:txBody>
      </p:sp>
    </p:spTree>
    <p:extLst>
      <p:ext uri="{BB962C8B-B14F-4D97-AF65-F5344CB8AC3E}">
        <p14:creationId xmlns:p14="http://schemas.microsoft.com/office/powerpoint/2010/main" val="173398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D9BCC618-91B4-C56F-7725-8371CC42933B}"/>
              </a:ext>
            </a:extLst>
          </p:cNvPr>
          <p:cNvSpPr>
            <a:spLocks noGrp="1"/>
          </p:cNvSpPr>
          <p:nvPr>
            <p:ph type="pic" sz="quarter" idx="11" hasCustomPrompt="1"/>
          </p:nvPr>
        </p:nvSpPr>
        <p:spPr>
          <a:xfrm>
            <a:off x="5368638" y="0"/>
            <a:ext cx="3775362" cy="5143500"/>
          </a:xfrm>
          <a:prstGeom prst="rect">
            <a:avLst/>
          </a:prstGeom>
          <a:solidFill>
            <a:srgbClr val="EF6820"/>
          </a:solidFill>
        </p:spPr>
        <p:txBody>
          <a:bodyPr anchor="ctr" anchorCtr="0"/>
          <a:lstStyle>
            <a:lvl1pPr marL="0" indent="0" algn="ctr">
              <a:lnSpc>
                <a:spcPct val="100000"/>
              </a:lnSpc>
              <a:buNone/>
              <a:defRPr sz="2000" b="0" i="0">
                <a:solidFill>
                  <a:srgbClr val="EEE9E3"/>
                </a:solidFill>
                <a:latin typeface="Montserrat" pitchFamily="2" charset="77"/>
              </a:defRPr>
            </a:lvl1pPr>
          </a:lstStyle>
          <a:p>
            <a:r>
              <a:rPr lang="en-US"/>
              <a:t>PHOTO HERE</a:t>
            </a:r>
          </a:p>
        </p:txBody>
      </p:sp>
      <p:sp>
        <p:nvSpPr>
          <p:cNvPr id="12" name="Picture Placeholder 7">
            <a:extLst>
              <a:ext uri="{FF2B5EF4-FFF2-40B4-BE49-F238E27FC236}">
                <a16:creationId xmlns:a16="http://schemas.microsoft.com/office/drawing/2014/main" id="{74F2B416-EC12-B635-0770-FC4422B8A805}"/>
              </a:ext>
            </a:extLst>
          </p:cNvPr>
          <p:cNvSpPr>
            <a:spLocks noGrp="1"/>
          </p:cNvSpPr>
          <p:nvPr>
            <p:ph type="pic" sz="quarter" idx="14" hasCustomPrompt="1"/>
          </p:nvPr>
        </p:nvSpPr>
        <p:spPr>
          <a:xfrm>
            <a:off x="453992" y="668482"/>
            <a:ext cx="2119489" cy="954107"/>
          </a:xfrm>
          <a:prstGeom prst="rect">
            <a:avLst/>
          </a:prstGeom>
          <a:solidFill>
            <a:srgbClr val="030663"/>
          </a:solidFill>
        </p:spPr>
        <p:txBody>
          <a:bodyPr anchor="ctr" anchorCtr="0"/>
          <a:lstStyle>
            <a:lvl1pPr marL="0" indent="0" algn="ctr">
              <a:buNone/>
              <a:defRPr sz="1200" b="0" i="0">
                <a:solidFill>
                  <a:srgbClr val="EEE9E3"/>
                </a:solidFill>
                <a:latin typeface="Montserrat" pitchFamily="2" charset="77"/>
              </a:defRPr>
            </a:lvl1pPr>
          </a:lstStyle>
          <a:p>
            <a:r>
              <a:rPr lang="en-US"/>
              <a:t>PHOTO </a:t>
            </a:r>
          </a:p>
          <a:p>
            <a:endParaRPr lang="en-US"/>
          </a:p>
          <a:p>
            <a:r>
              <a:rPr lang="en-US"/>
              <a:t>HERE</a:t>
            </a:r>
          </a:p>
        </p:txBody>
      </p:sp>
      <p:sp>
        <p:nvSpPr>
          <p:cNvPr id="13" name="TextBox 12">
            <a:extLst>
              <a:ext uri="{FF2B5EF4-FFF2-40B4-BE49-F238E27FC236}">
                <a16:creationId xmlns:a16="http://schemas.microsoft.com/office/drawing/2014/main" id="{AA28A7BF-98A8-24F6-5B68-F4C784D1B442}"/>
              </a:ext>
            </a:extLst>
          </p:cNvPr>
          <p:cNvSpPr txBox="1"/>
          <p:nvPr userDrawn="1"/>
        </p:nvSpPr>
        <p:spPr>
          <a:xfrm>
            <a:off x="2667000" y="666750"/>
            <a:ext cx="2514600" cy="821659"/>
          </a:xfrm>
          <a:prstGeom prst="rect">
            <a:avLst/>
          </a:prstGeom>
          <a:noFill/>
        </p:spPr>
        <p:txBody>
          <a:bodyPr wrap="none" lIns="91440" tIns="0" rtlCol="0">
            <a:noAutofit/>
          </a:bodyPr>
          <a:lstStyle/>
          <a:p>
            <a:pPr marL="0" indent="0">
              <a:lnSpc>
                <a:spcPct val="150000"/>
              </a:lnSpc>
              <a:spcBef>
                <a:spcPts val="600"/>
              </a:spcBef>
              <a:buFont typeface="Arial" panose="020B0604020202020204" pitchFamily="34" charset="0"/>
              <a:buNone/>
            </a:pPr>
            <a:r>
              <a:rPr lang="en-US" sz="1050" b="0" i="0">
                <a:solidFill>
                  <a:srgbClr val="EF6820"/>
                </a:solidFill>
                <a:latin typeface="Montserrat Light" pitchFamily="2" charset="77"/>
                <a:ea typeface="Inter Light" panose="02000503000000020004" pitchFamily="2" charset="0"/>
              </a:rPr>
              <a:t>Subtitle Copy Here</a:t>
            </a:r>
            <a:endParaRPr lang="en-US" sz="1050" b="0" i="0">
              <a:latin typeface="Inter Light" panose="02000503000000020004" pitchFamily="2" charset="0"/>
              <a:ea typeface="Inter Light"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a:latin typeface="Inter Light" panose="02000503000000020004" pitchFamily="2" charset="0"/>
                <a:ea typeface="Inter Light" panose="02000503000000020004" pitchFamily="2" charset="0"/>
              </a:rPr>
              <a:t>Bullet Body Copy 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a:latin typeface="Inter Light" panose="02000503000000020004" pitchFamily="2" charset="0"/>
                <a:ea typeface="Inter Light" panose="02000503000000020004" pitchFamily="2" charset="0"/>
              </a:rPr>
              <a:t>Bullet Body Copy 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a:latin typeface="Inter Light" panose="02000503000000020004" pitchFamily="2" charset="0"/>
                <a:ea typeface="Inter Light" panose="02000503000000020004" pitchFamily="2" charset="0"/>
              </a:rPr>
              <a:t>Bullet Body Copy 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a:latin typeface="Inter Light" panose="02000503000000020004" pitchFamily="2" charset="0"/>
                <a:ea typeface="Inter Light" panose="02000503000000020004" pitchFamily="2" charset="0"/>
              </a:rPr>
              <a:t>Bullet Body Copy Here</a:t>
            </a:r>
          </a:p>
        </p:txBody>
      </p:sp>
      <p:sp>
        <p:nvSpPr>
          <p:cNvPr id="14" name="Picture Placeholder 7">
            <a:extLst>
              <a:ext uri="{FF2B5EF4-FFF2-40B4-BE49-F238E27FC236}">
                <a16:creationId xmlns:a16="http://schemas.microsoft.com/office/drawing/2014/main" id="{533FE512-A29F-4F01-ECE3-C8E9A0163B9D}"/>
              </a:ext>
            </a:extLst>
          </p:cNvPr>
          <p:cNvSpPr>
            <a:spLocks noGrp="1"/>
          </p:cNvSpPr>
          <p:nvPr>
            <p:ph type="pic" sz="quarter" idx="15" hasCustomPrompt="1"/>
          </p:nvPr>
        </p:nvSpPr>
        <p:spPr>
          <a:xfrm>
            <a:off x="453992" y="1777677"/>
            <a:ext cx="2119489" cy="954107"/>
          </a:xfrm>
          <a:prstGeom prst="rect">
            <a:avLst/>
          </a:prstGeom>
          <a:solidFill>
            <a:srgbClr val="030663"/>
          </a:solidFill>
        </p:spPr>
        <p:txBody>
          <a:bodyPr anchor="ctr" anchorCtr="0"/>
          <a:lstStyle>
            <a:lvl1pPr marL="0" indent="0" algn="ctr">
              <a:buNone/>
              <a:defRPr sz="1200" b="0" i="0">
                <a:solidFill>
                  <a:srgbClr val="EEE9E3"/>
                </a:solidFill>
                <a:latin typeface="Montserrat" pitchFamily="2" charset="77"/>
              </a:defRPr>
            </a:lvl1pPr>
          </a:lstStyle>
          <a:p>
            <a:r>
              <a:rPr lang="en-US"/>
              <a:t>PHOTO </a:t>
            </a:r>
          </a:p>
          <a:p>
            <a:endParaRPr lang="en-US"/>
          </a:p>
          <a:p>
            <a:r>
              <a:rPr lang="en-US"/>
              <a:t>HERE</a:t>
            </a:r>
          </a:p>
        </p:txBody>
      </p:sp>
      <p:sp>
        <p:nvSpPr>
          <p:cNvPr id="16" name="Picture Placeholder 7">
            <a:extLst>
              <a:ext uri="{FF2B5EF4-FFF2-40B4-BE49-F238E27FC236}">
                <a16:creationId xmlns:a16="http://schemas.microsoft.com/office/drawing/2014/main" id="{28939C83-9076-20FD-4C53-E51045FE2C3E}"/>
              </a:ext>
            </a:extLst>
          </p:cNvPr>
          <p:cNvSpPr>
            <a:spLocks noGrp="1"/>
          </p:cNvSpPr>
          <p:nvPr>
            <p:ph type="pic" sz="quarter" idx="16" hasCustomPrompt="1"/>
          </p:nvPr>
        </p:nvSpPr>
        <p:spPr>
          <a:xfrm>
            <a:off x="453992" y="2888604"/>
            <a:ext cx="2119489" cy="954107"/>
          </a:xfrm>
          <a:prstGeom prst="rect">
            <a:avLst/>
          </a:prstGeom>
          <a:solidFill>
            <a:srgbClr val="030663"/>
          </a:solidFill>
        </p:spPr>
        <p:txBody>
          <a:bodyPr anchor="ctr" anchorCtr="0"/>
          <a:lstStyle>
            <a:lvl1pPr marL="0" indent="0" algn="ctr">
              <a:buNone/>
              <a:defRPr sz="1200" b="0" i="0">
                <a:solidFill>
                  <a:srgbClr val="EEE9E3"/>
                </a:solidFill>
                <a:latin typeface="Montserrat" pitchFamily="2" charset="77"/>
              </a:defRPr>
            </a:lvl1pPr>
          </a:lstStyle>
          <a:p>
            <a:r>
              <a:rPr lang="en-US"/>
              <a:t>PHOTO </a:t>
            </a:r>
          </a:p>
          <a:p>
            <a:endParaRPr lang="en-US"/>
          </a:p>
          <a:p>
            <a:r>
              <a:rPr lang="en-US"/>
              <a:t>HERE</a:t>
            </a:r>
          </a:p>
        </p:txBody>
      </p:sp>
      <p:sp>
        <p:nvSpPr>
          <p:cNvPr id="18" name="TextBox 17">
            <a:extLst>
              <a:ext uri="{FF2B5EF4-FFF2-40B4-BE49-F238E27FC236}">
                <a16:creationId xmlns:a16="http://schemas.microsoft.com/office/drawing/2014/main" id="{77EAEC97-BFAF-1DC5-3044-F9AEB2BB7702}"/>
              </a:ext>
            </a:extLst>
          </p:cNvPr>
          <p:cNvSpPr txBox="1"/>
          <p:nvPr userDrawn="1"/>
        </p:nvSpPr>
        <p:spPr>
          <a:xfrm>
            <a:off x="2667000" y="1872096"/>
            <a:ext cx="2514600" cy="821659"/>
          </a:xfrm>
          <a:prstGeom prst="rect">
            <a:avLst/>
          </a:prstGeom>
          <a:noFill/>
        </p:spPr>
        <p:txBody>
          <a:bodyPr wrap="none" lIns="91440" tIns="0" rtlCol="0">
            <a:noAutofit/>
          </a:bodyPr>
          <a:lstStyle/>
          <a:p>
            <a:pPr marL="0" indent="0">
              <a:lnSpc>
                <a:spcPct val="150000"/>
              </a:lnSpc>
              <a:spcBef>
                <a:spcPts val="600"/>
              </a:spcBef>
              <a:buFont typeface="Arial" panose="020B0604020202020204" pitchFamily="34" charset="0"/>
              <a:buNone/>
            </a:pPr>
            <a:r>
              <a:rPr lang="en-US" sz="1050" b="0" i="0">
                <a:solidFill>
                  <a:srgbClr val="EF6820"/>
                </a:solidFill>
                <a:latin typeface="Montserrat Light" pitchFamily="2" charset="77"/>
                <a:ea typeface="Inter Light" panose="02000503000000020004" pitchFamily="2" charset="0"/>
              </a:rPr>
              <a:t>Subtitle Copy Here</a:t>
            </a:r>
            <a:endParaRPr lang="en-US" sz="1050" b="0" i="0">
              <a:latin typeface="Inter Light" panose="02000503000000020004" pitchFamily="2" charset="0"/>
              <a:ea typeface="Inter Light"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a:latin typeface="Inter Light" panose="02000503000000020004" pitchFamily="2" charset="0"/>
                <a:ea typeface="Inter Light" panose="02000503000000020004" pitchFamily="2" charset="0"/>
              </a:rPr>
              <a:t>Bullet Body Copy 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a:latin typeface="Inter Light" panose="02000503000000020004" pitchFamily="2" charset="0"/>
                <a:ea typeface="Inter Light" panose="02000503000000020004" pitchFamily="2" charset="0"/>
              </a:rPr>
              <a:t>Bullet Body Copy 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a:latin typeface="Inter Light" panose="02000503000000020004" pitchFamily="2" charset="0"/>
                <a:ea typeface="Inter Light" panose="02000503000000020004" pitchFamily="2" charset="0"/>
              </a:rPr>
              <a:t>Bullet Body Copy 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a:latin typeface="Inter Light" panose="02000503000000020004" pitchFamily="2" charset="0"/>
                <a:ea typeface="Inter Light" panose="02000503000000020004" pitchFamily="2" charset="0"/>
              </a:rPr>
              <a:t>Bullet Body Copy Here</a:t>
            </a:r>
          </a:p>
        </p:txBody>
      </p:sp>
      <p:sp>
        <p:nvSpPr>
          <p:cNvPr id="19" name="TextBox 18">
            <a:extLst>
              <a:ext uri="{FF2B5EF4-FFF2-40B4-BE49-F238E27FC236}">
                <a16:creationId xmlns:a16="http://schemas.microsoft.com/office/drawing/2014/main" id="{A161F777-AE48-1E29-3C0D-FF79A79DB9FE}"/>
              </a:ext>
            </a:extLst>
          </p:cNvPr>
          <p:cNvSpPr txBox="1"/>
          <p:nvPr userDrawn="1"/>
        </p:nvSpPr>
        <p:spPr>
          <a:xfrm>
            <a:off x="2667000" y="3008168"/>
            <a:ext cx="2514600" cy="821659"/>
          </a:xfrm>
          <a:prstGeom prst="rect">
            <a:avLst/>
          </a:prstGeom>
          <a:noFill/>
        </p:spPr>
        <p:txBody>
          <a:bodyPr wrap="none" lIns="91440" tIns="0" rtlCol="0">
            <a:noAutofit/>
          </a:bodyPr>
          <a:lstStyle/>
          <a:p>
            <a:pPr marL="0" indent="0">
              <a:lnSpc>
                <a:spcPct val="150000"/>
              </a:lnSpc>
              <a:spcBef>
                <a:spcPts val="600"/>
              </a:spcBef>
              <a:buFont typeface="Arial" panose="020B0604020202020204" pitchFamily="34" charset="0"/>
              <a:buNone/>
            </a:pPr>
            <a:r>
              <a:rPr lang="en-US" sz="1050" b="0" i="0">
                <a:solidFill>
                  <a:srgbClr val="EF6820"/>
                </a:solidFill>
                <a:latin typeface="Montserrat Light" pitchFamily="2" charset="77"/>
                <a:ea typeface="Inter Light" panose="02000503000000020004" pitchFamily="2" charset="0"/>
              </a:rPr>
              <a:t>Subtitle Copy Here</a:t>
            </a:r>
            <a:endParaRPr lang="en-US" sz="1050" b="0" i="0">
              <a:latin typeface="Inter Light" panose="02000503000000020004" pitchFamily="2" charset="0"/>
              <a:ea typeface="Inter Light"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a:latin typeface="Inter Light" panose="02000503000000020004" pitchFamily="2" charset="0"/>
                <a:ea typeface="Inter Light" panose="02000503000000020004" pitchFamily="2" charset="0"/>
              </a:rPr>
              <a:t>Bullet Body Copy 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a:latin typeface="Inter Light" panose="02000503000000020004" pitchFamily="2" charset="0"/>
                <a:ea typeface="Inter Light" panose="02000503000000020004" pitchFamily="2" charset="0"/>
              </a:rPr>
              <a:t>Bullet Body Copy 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a:latin typeface="Inter Light" panose="02000503000000020004" pitchFamily="2" charset="0"/>
                <a:ea typeface="Inter Light" panose="02000503000000020004" pitchFamily="2" charset="0"/>
              </a:rPr>
              <a:t>Bullet Body Copy 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a:latin typeface="Inter Light" panose="02000503000000020004" pitchFamily="2" charset="0"/>
                <a:ea typeface="Inter Light" panose="02000503000000020004" pitchFamily="2" charset="0"/>
              </a:rPr>
              <a:t>Bullet Body Copy Here</a:t>
            </a:r>
          </a:p>
        </p:txBody>
      </p:sp>
    </p:spTree>
    <p:extLst>
      <p:ext uri="{BB962C8B-B14F-4D97-AF65-F5344CB8AC3E}">
        <p14:creationId xmlns:p14="http://schemas.microsoft.com/office/powerpoint/2010/main" val="19930105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2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7.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3066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1E483A-1A0F-8887-7FDB-0A6EAD44045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81000" y="4443762"/>
            <a:ext cx="787903" cy="370778"/>
          </a:xfrm>
          <a:prstGeom prst="rect">
            <a:avLst/>
          </a:prstGeom>
        </p:spPr>
      </p:pic>
      <p:pic>
        <p:nvPicPr>
          <p:cNvPr id="8" name="Picture 7">
            <a:extLst>
              <a:ext uri="{FF2B5EF4-FFF2-40B4-BE49-F238E27FC236}">
                <a16:creationId xmlns:a16="http://schemas.microsoft.com/office/drawing/2014/main" id="{5ACCCCDC-428D-07BE-C5FD-393FF6F18ABA}"/>
              </a:ext>
            </a:extLst>
          </p:cNvPr>
          <p:cNvPicPr>
            <a:picLocks noChangeAspect="1"/>
          </p:cNvPicPr>
          <p:nvPr userDrawn="1"/>
        </p:nvPicPr>
        <p:blipFill rotWithShape="1">
          <a:blip r:embed="rId5">
            <a:alphaModFix amt="5000"/>
            <a:extLst>
              <a:ext uri="{28A0092B-C50C-407E-A947-70E740481C1C}">
                <a14:useLocalDpi xmlns:a14="http://schemas.microsoft.com/office/drawing/2010/main" val="0"/>
              </a:ext>
            </a:extLst>
          </a:blip>
          <a:srcRect t="-8552" r="45814" b="-1"/>
          <a:stretch/>
        </p:blipFill>
        <p:spPr>
          <a:xfrm>
            <a:off x="4815709" y="378906"/>
            <a:ext cx="4328291" cy="4080442"/>
          </a:xfrm>
          <a:prstGeom prst="rect">
            <a:avLst/>
          </a:prstGeom>
        </p:spPr>
      </p:pic>
    </p:spTree>
    <p:extLst>
      <p:ext uri="{BB962C8B-B14F-4D97-AF65-F5344CB8AC3E}">
        <p14:creationId xmlns:p14="http://schemas.microsoft.com/office/powerpoint/2010/main" val="2728050012"/>
      </p:ext>
    </p:extLst>
  </p:cSld>
  <p:clrMap bg1="lt1" tx1="dk1" bg2="lt2" tx2="dk2" accent1="accent1" accent2="accent2" accent3="accent3" accent4="accent4" accent5="accent5" accent6="accent6" hlink="hlink" folHlink="folHlink"/>
  <p:sldLayoutIdLst>
    <p:sldLayoutId id="2147483675" r:id="rId1"/>
    <p:sldLayoutId id="214748367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C5F1E6-6134-EC16-421C-784F0B4F0AFA}"/>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a:stretch/>
        </p:blipFill>
        <p:spPr>
          <a:xfrm>
            <a:off x="381000" y="4400550"/>
            <a:ext cx="882450" cy="415271"/>
          </a:xfrm>
          <a:prstGeom prst="rect">
            <a:avLst/>
          </a:prstGeom>
        </p:spPr>
      </p:pic>
    </p:spTree>
    <p:extLst>
      <p:ext uri="{BB962C8B-B14F-4D97-AF65-F5344CB8AC3E}">
        <p14:creationId xmlns:p14="http://schemas.microsoft.com/office/powerpoint/2010/main" val="2826169418"/>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62" r:id="rId3"/>
    <p:sldLayoutId id="2147483677" r:id="rId4"/>
    <p:sldLayoutId id="2147483663" r:id="rId5"/>
    <p:sldLayoutId id="2147483653" r:id="rId6"/>
    <p:sldLayoutId id="2147483664" r:id="rId7"/>
    <p:sldLayoutId id="2147483678" r:id="rId8"/>
    <p:sldLayoutId id="2147483665" r:id="rId9"/>
    <p:sldLayoutId id="214748366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5983A3-73E0-4DCB-3CC7-AD3DE59BBED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04800" y="4476750"/>
            <a:ext cx="882556" cy="311453"/>
          </a:xfrm>
          <a:prstGeom prst="rect">
            <a:avLst/>
          </a:prstGeom>
        </p:spPr>
      </p:pic>
      <p:sp>
        <p:nvSpPr>
          <p:cNvPr id="8" name="Picture Placeholder 7">
            <a:extLst>
              <a:ext uri="{FF2B5EF4-FFF2-40B4-BE49-F238E27FC236}">
                <a16:creationId xmlns:a16="http://schemas.microsoft.com/office/drawing/2014/main" id="{E83B7548-CE32-D5D8-0C9A-43A3ED5E3588}"/>
              </a:ext>
            </a:extLst>
          </p:cNvPr>
          <p:cNvSpPr txBox="1">
            <a:spLocks/>
          </p:cNvSpPr>
          <p:nvPr userDrawn="1"/>
        </p:nvSpPr>
        <p:spPr>
          <a:xfrm>
            <a:off x="5257800" y="0"/>
            <a:ext cx="3886200" cy="5143500"/>
          </a:xfrm>
          <a:prstGeom prst="rect">
            <a:avLst/>
          </a:prstGeom>
          <a:solidFill>
            <a:srgbClr val="EF6820"/>
          </a:solidFill>
        </p:spPr>
        <p:txBody>
          <a:bodyPr anchor="ctr" anchorCtr="0"/>
          <a:lstStyle>
            <a:lvl1pPr marL="0" indent="0" algn="ctr" defTabSz="914400" rtl="0" eaLnBrk="1" latinLnBrk="0" hangingPunct="1">
              <a:lnSpc>
                <a:spcPct val="90000"/>
              </a:lnSpc>
              <a:spcBef>
                <a:spcPts val="1000"/>
              </a:spcBef>
              <a:buFont typeface="Arial" panose="020B0604020202020204" pitchFamily="34" charset="0"/>
              <a:buNone/>
              <a:defRPr sz="2800" b="0" i="0" kern="1200">
                <a:solidFill>
                  <a:srgbClr val="EEE9E3"/>
                </a:solidFill>
                <a:latin typeface="Montserrat"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PHOTO HERE</a:t>
            </a:r>
          </a:p>
        </p:txBody>
      </p:sp>
    </p:spTree>
    <p:extLst>
      <p:ext uri="{BB962C8B-B14F-4D97-AF65-F5344CB8AC3E}">
        <p14:creationId xmlns:p14="http://schemas.microsoft.com/office/powerpoint/2010/main" val="3244684950"/>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3066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8896FF-4D53-F4C7-F6A1-E70CE1A4809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8001000" y="4476750"/>
            <a:ext cx="755568" cy="355562"/>
          </a:xfrm>
          <a:prstGeom prst="rect">
            <a:avLst/>
          </a:prstGeom>
        </p:spPr>
      </p:pic>
    </p:spTree>
    <p:extLst>
      <p:ext uri="{BB962C8B-B14F-4D97-AF65-F5344CB8AC3E}">
        <p14:creationId xmlns:p14="http://schemas.microsoft.com/office/powerpoint/2010/main" val="1905271820"/>
      </p:ext>
    </p:extLst>
  </p:cSld>
  <p:clrMap bg1="lt1" tx1="dk1" bg2="lt2" tx2="dk2" accent1="accent1" accent2="accent2" accent3="accent3" accent4="accent4" accent5="accent5" accent6="accent6" hlink="hlink" folHlink="folHlink"/>
  <p:sldLayoutIdLst>
    <p:sldLayoutId id="2147483670" r:id="rId1"/>
    <p:sldLayoutId id="214748367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CE1D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AB47EC-CB0D-0736-7317-DC203E1CB064}"/>
              </a:ext>
            </a:extLst>
          </p:cNvPr>
          <p:cNvPicPr>
            <a:picLocks noChangeAspect="1"/>
          </p:cNvPicPr>
          <p:nvPr userDrawn="1"/>
        </p:nvPicPr>
        <p:blipFill rotWithShape="1">
          <a:blip r:embed="rId3">
            <a:alphaModFix amt="16000"/>
            <a:extLst>
              <a:ext uri="{28A0092B-C50C-407E-A947-70E740481C1C}">
                <a14:useLocalDpi xmlns:a14="http://schemas.microsoft.com/office/drawing/2010/main" val="0"/>
              </a:ext>
            </a:extLst>
          </a:blip>
          <a:srcRect l="3138" t="-34616" r="43039" b="22520"/>
          <a:stretch/>
        </p:blipFill>
        <p:spPr>
          <a:xfrm>
            <a:off x="4261783" y="385652"/>
            <a:ext cx="4854508" cy="4757848"/>
          </a:xfrm>
          <a:prstGeom prst="rect">
            <a:avLst/>
          </a:prstGeom>
        </p:spPr>
      </p:pic>
    </p:spTree>
    <p:extLst>
      <p:ext uri="{BB962C8B-B14F-4D97-AF65-F5344CB8AC3E}">
        <p14:creationId xmlns:p14="http://schemas.microsoft.com/office/powerpoint/2010/main" val="1579157148"/>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3066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1E483A-1A0F-8887-7FDB-0A6EAD440459}"/>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381000" y="4443762"/>
            <a:ext cx="787903" cy="370778"/>
          </a:xfrm>
          <a:prstGeom prst="rect">
            <a:avLst/>
          </a:prstGeom>
        </p:spPr>
      </p:pic>
      <p:pic>
        <p:nvPicPr>
          <p:cNvPr id="8" name="Picture 7">
            <a:extLst>
              <a:ext uri="{FF2B5EF4-FFF2-40B4-BE49-F238E27FC236}">
                <a16:creationId xmlns:a16="http://schemas.microsoft.com/office/drawing/2014/main" id="{5ACCCCDC-428D-07BE-C5FD-393FF6F18ABA}"/>
              </a:ext>
            </a:extLst>
          </p:cNvPr>
          <p:cNvPicPr>
            <a:picLocks noChangeAspect="1"/>
          </p:cNvPicPr>
          <p:nvPr userDrawn="1"/>
        </p:nvPicPr>
        <p:blipFill rotWithShape="1">
          <a:blip r:embed="rId7">
            <a:alphaModFix amt="5000"/>
            <a:extLst>
              <a:ext uri="{28A0092B-C50C-407E-A947-70E740481C1C}">
                <a14:useLocalDpi xmlns:a14="http://schemas.microsoft.com/office/drawing/2010/main" val="0"/>
              </a:ext>
            </a:extLst>
          </a:blip>
          <a:srcRect t="-8552" r="45814" b="-1"/>
          <a:stretch/>
        </p:blipFill>
        <p:spPr>
          <a:xfrm>
            <a:off x="4815709" y="378906"/>
            <a:ext cx="4328291" cy="4080442"/>
          </a:xfrm>
          <a:prstGeom prst="rect">
            <a:avLst/>
          </a:prstGeom>
        </p:spPr>
      </p:pic>
    </p:spTree>
    <p:extLst>
      <p:ext uri="{BB962C8B-B14F-4D97-AF65-F5344CB8AC3E}">
        <p14:creationId xmlns:p14="http://schemas.microsoft.com/office/powerpoint/2010/main" val="389887142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C5F1E6-6134-EC16-421C-784F0B4F0AFA}"/>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p:blipFill>
        <p:spPr>
          <a:xfrm>
            <a:off x="381000" y="4400550"/>
            <a:ext cx="882450" cy="415271"/>
          </a:xfrm>
          <a:prstGeom prst="rect">
            <a:avLst/>
          </a:prstGeom>
        </p:spPr>
      </p:pic>
    </p:spTree>
    <p:extLst>
      <p:ext uri="{BB962C8B-B14F-4D97-AF65-F5344CB8AC3E}">
        <p14:creationId xmlns:p14="http://schemas.microsoft.com/office/powerpoint/2010/main" val="424367555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33.png"/><Relationship Id="rId5" Type="http://schemas.openxmlformats.org/officeDocument/2006/relationships/image" Target="../media/image18.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35.PNG"/><Relationship Id="rId5" Type="http://schemas.openxmlformats.org/officeDocument/2006/relationships/image" Target="../media/image18.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png"/><Relationship Id="rId7" Type="http://schemas.openxmlformats.org/officeDocument/2006/relationships/diagramColors" Target="../diagrams/colors1.xml"/><Relationship Id="rId2" Type="http://schemas.openxmlformats.org/officeDocument/2006/relationships/image" Target="../media/image12.png"/><Relationship Id="rId1" Type="http://schemas.openxmlformats.org/officeDocument/2006/relationships/slideLayout" Target="../slideLayouts/slideLayout1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hyperlink" Target="http://www.irs.gov/" TargetMode="External"/><Relationship Id="rId5" Type="http://schemas.openxmlformats.org/officeDocument/2006/relationships/image" Target="../media/image16.jp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9.pn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1036" name="Rectangle 103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4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23A4195-0402-8FDA-163A-98FC17C18590}"/>
              </a:ext>
            </a:extLst>
          </p:cNvPr>
          <p:cNvSpPr txBox="1"/>
          <p:nvPr/>
        </p:nvSpPr>
        <p:spPr>
          <a:xfrm>
            <a:off x="1143000" y="1649687"/>
            <a:ext cx="6858000" cy="217538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200" b="1" dirty="0">
                <a:solidFill>
                  <a:srgbClr val="FFFFFF"/>
                </a:solidFill>
                <a:latin typeface="+mj-lt"/>
                <a:ea typeface="+mj-ea"/>
                <a:cs typeface="+mj-cs"/>
              </a:rPr>
              <a:t>STUDENT ORGANIZATION </a:t>
            </a:r>
          </a:p>
          <a:p>
            <a:pPr algn="ctr">
              <a:lnSpc>
                <a:spcPct val="90000"/>
              </a:lnSpc>
              <a:spcBef>
                <a:spcPct val="0"/>
              </a:spcBef>
              <a:spcAft>
                <a:spcPts val="600"/>
              </a:spcAft>
            </a:pPr>
            <a:r>
              <a:rPr lang="en-US" sz="4200" b="1" dirty="0">
                <a:solidFill>
                  <a:srgbClr val="FFFFFF"/>
                </a:solidFill>
                <a:latin typeface="+mj-lt"/>
                <a:ea typeface="+mj-ea"/>
                <a:cs typeface="+mj-cs"/>
              </a:rPr>
              <a:t>ACCOUNTS </a:t>
            </a:r>
          </a:p>
          <a:p>
            <a:pPr algn="ctr">
              <a:lnSpc>
                <a:spcPct val="90000"/>
              </a:lnSpc>
              <a:spcBef>
                <a:spcPct val="0"/>
              </a:spcBef>
              <a:spcAft>
                <a:spcPts val="600"/>
              </a:spcAft>
            </a:pPr>
            <a:r>
              <a:rPr lang="en-US" sz="2000" dirty="0">
                <a:solidFill>
                  <a:srgbClr val="FFFFFF"/>
                </a:solidFill>
                <a:latin typeface="+mj-lt"/>
                <a:ea typeface="+mj-ea"/>
                <a:cs typeface="+mj-cs"/>
              </a:rPr>
              <a:t>A Guide for Texas State Student Organizations</a:t>
            </a:r>
          </a:p>
          <a:p>
            <a:pPr algn="ctr">
              <a:lnSpc>
                <a:spcPct val="90000"/>
              </a:lnSpc>
              <a:spcBef>
                <a:spcPct val="0"/>
              </a:spcBef>
              <a:spcAft>
                <a:spcPts val="600"/>
              </a:spcAft>
            </a:pPr>
            <a:endParaRPr lang="en-US" sz="4200" dirty="0">
              <a:solidFill>
                <a:srgbClr val="FFFFFF"/>
              </a:solidFill>
              <a:latin typeface="+mj-lt"/>
              <a:ea typeface="+mj-ea"/>
              <a:cs typeface="+mj-cs"/>
            </a:endParaRPr>
          </a:p>
        </p:txBody>
      </p:sp>
      <p:pic>
        <p:nvPicPr>
          <p:cNvPr id="1026" name="Picture 2">
            <a:extLst>
              <a:ext uri="{FF2B5EF4-FFF2-40B4-BE49-F238E27FC236}">
                <a16:creationId xmlns:a16="http://schemas.microsoft.com/office/drawing/2014/main" id="{30FD3008-5188-4F24-5C55-E4661F86779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4561" r="4561"/>
          <a:stretch/>
        </p:blipFill>
        <p:spPr bwMode="auto">
          <a:xfrm>
            <a:off x="20" y="10"/>
            <a:ext cx="9143980" cy="5143490"/>
          </a:xfrm>
          <a:prstGeom prst="rect">
            <a:avLst/>
          </a:prstGeom>
          <a:noFill/>
          <a:effectLst>
            <a:outerShdw blurRad="50800" dist="50800" dir="5400000" algn="ctr" rotWithShape="0">
              <a:schemeClr val="tx1"/>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77679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9BE1B7-1983-7EBE-B6F4-5C689150221E}"/>
              </a:ext>
            </a:extLst>
          </p:cNvPr>
          <p:cNvSpPr txBox="1"/>
          <p:nvPr/>
        </p:nvSpPr>
        <p:spPr>
          <a:xfrm>
            <a:off x="2873503" y="1197014"/>
            <a:ext cx="6270497" cy="21437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schemeClr val="bg1"/>
                </a:solidFill>
                <a:effectLst/>
                <a:uLnTx/>
                <a:uFillTx/>
                <a:latin typeface="Inter" panose="02000503000000020004" pitchFamily="2" charset="0"/>
                <a:ea typeface="Inter" panose="02000503000000020004" pitchFamily="2" charset="0"/>
                <a:cs typeface="Inter Medium" panose="02000503000000020004" pitchFamily="2" charset="0"/>
              </a:rPr>
              <a:t>Let’s Get Started!</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133" b="0" i="0" u="none" strike="noStrike" kern="1200" cap="none" spc="0" normalizeH="0" baseline="0" noProof="0" dirty="0">
                <a:ln>
                  <a:noFill/>
                </a:ln>
                <a:solidFill>
                  <a:srgbClr val="CDCDE1"/>
                </a:solidFill>
                <a:effectLst/>
                <a:uLnTx/>
                <a:uFillTx/>
                <a:latin typeface="Inter Thin" panose="02000503000000020004" pitchFamily="2" charset="0"/>
                <a:ea typeface="Inter Thin" panose="02000503000000020004" pitchFamily="2" charset="0"/>
                <a:cs typeface="Inter Thin" panose="02000503000000020004" pitchFamily="2" charset="0"/>
              </a:rPr>
              <a:t>Scan QR Code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133" b="0" i="0" u="none" strike="noStrike" kern="1200" cap="none" spc="0" normalizeH="0" baseline="0" noProof="0" dirty="0">
                <a:ln>
                  <a:noFill/>
                </a:ln>
                <a:solidFill>
                  <a:srgbClr val="CDCDE1"/>
                </a:solidFill>
                <a:effectLst/>
                <a:uLnTx/>
                <a:uFillTx/>
                <a:latin typeface="Inter Thin" panose="02000503000000020004" pitchFamily="2" charset="0"/>
                <a:ea typeface="Inter Thin" panose="02000503000000020004" pitchFamily="2" charset="0"/>
                <a:cs typeface="Inter Thin" panose="02000503000000020004" pitchFamily="2" charset="0"/>
              </a:rPr>
              <a:t>Download Google Sheets App</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133" b="0" i="0" u="none" strike="noStrike" kern="1200" cap="none" spc="0" normalizeH="0" baseline="0" noProof="0" dirty="0">
                <a:ln>
                  <a:noFill/>
                </a:ln>
                <a:solidFill>
                  <a:srgbClr val="CDCDE1"/>
                </a:solidFill>
                <a:effectLst/>
                <a:uLnTx/>
                <a:uFillTx/>
                <a:latin typeface="Inter Thin" panose="02000503000000020004" pitchFamily="2" charset="0"/>
                <a:ea typeface="Inter Thin" panose="02000503000000020004" pitchFamily="2" charset="0"/>
                <a:cs typeface="Inter Thin" panose="02000503000000020004" pitchFamily="2" charset="0"/>
              </a:rPr>
              <a:t>Download or create a copy of the worksheet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133" b="0" i="0" u="none" strike="noStrike" kern="1200" cap="none" spc="0" normalizeH="0" baseline="0" noProof="0" dirty="0">
                <a:ln>
                  <a:noFill/>
                </a:ln>
                <a:solidFill>
                  <a:srgbClr val="CDCDE1"/>
                </a:solidFill>
                <a:effectLst/>
                <a:uLnTx/>
                <a:uFillTx/>
                <a:latin typeface="Inter Thin" panose="02000503000000020004" pitchFamily="2" charset="0"/>
                <a:ea typeface="Inter Thin" panose="02000503000000020004" pitchFamily="2" charset="0"/>
                <a:cs typeface="Inter Thin" panose="02000503000000020004" pitchFamily="2" charset="0"/>
              </a:rPr>
              <a:t>Access your banking information if possible</a:t>
            </a:r>
          </a:p>
        </p:txBody>
      </p:sp>
      <p:pic>
        <p:nvPicPr>
          <p:cNvPr id="4" name="Picture 3" descr="A qr code with a logo&#10;&#10;Description automatically generated">
            <a:extLst>
              <a:ext uri="{FF2B5EF4-FFF2-40B4-BE49-F238E27FC236}">
                <a16:creationId xmlns:a16="http://schemas.microsoft.com/office/drawing/2014/main" id="{45A17073-1536-0DED-E634-B39223E014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013" t="8559" r="8519" b="8971"/>
          <a:stretch/>
        </p:blipFill>
        <p:spPr>
          <a:xfrm>
            <a:off x="304800" y="1205481"/>
            <a:ext cx="2216148" cy="2216149"/>
          </a:xfrm>
          <a:prstGeom prst="rect">
            <a:avLst/>
          </a:prstGeom>
        </p:spPr>
      </p:pic>
      <p:pic>
        <p:nvPicPr>
          <p:cNvPr id="2" name="Picture 6">
            <a:extLst>
              <a:ext uri="{FF2B5EF4-FFF2-40B4-BE49-F238E27FC236}">
                <a16:creationId xmlns:a16="http://schemas.microsoft.com/office/drawing/2014/main" id="{30E9D48A-6C13-63CF-D4EC-EBB508C848B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90007" y="4370151"/>
            <a:ext cx="1001415" cy="5090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CE7EF88E-F682-05B2-B889-21B60B94717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8985" y="2148911"/>
            <a:ext cx="647777" cy="329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747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227" y="139485"/>
            <a:ext cx="8686800" cy="4889715"/>
          </a:xfrm>
          <a:prstGeom prst="rect">
            <a:avLst/>
          </a:prstGeom>
        </p:spPr>
      </p:pic>
      <p:pic>
        <p:nvPicPr>
          <p:cNvPr id="2" name="Picture 6">
            <a:extLst>
              <a:ext uri="{FF2B5EF4-FFF2-40B4-BE49-F238E27FC236}">
                <a16:creationId xmlns:a16="http://schemas.microsoft.com/office/drawing/2014/main" id="{BEFF9DEB-71CD-D517-F30C-ED241F4873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90007" y="4370151"/>
            <a:ext cx="1001415" cy="5090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screenshot of a computer">
            <a:extLst>
              <a:ext uri="{FF2B5EF4-FFF2-40B4-BE49-F238E27FC236}">
                <a16:creationId xmlns:a16="http://schemas.microsoft.com/office/drawing/2014/main" id="{3BE3AC6C-C41B-1156-5632-C2FC19825D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8247" y="460912"/>
            <a:ext cx="6558397" cy="4064593"/>
          </a:xfrm>
          <a:prstGeom prst="rect">
            <a:avLst/>
          </a:prstGeom>
        </p:spPr>
      </p:pic>
    </p:spTree>
    <p:extLst>
      <p:ext uri="{BB962C8B-B14F-4D97-AF65-F5344CB8AC3E}">
        <p14:creationId xmlns:p14="http://schemas.microsoft.com/office/powerpoint/2010/main" val="3861296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8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4608D42E-47D8-E652-428C-B135D3252628}"/>
              </a:ext>
            </a:extLst>
          </p:cNvPr>
          <p:cNvSpPr/>
          <p:nvPr/>
        </p:nvSpPr>
        <p:spPr>
          <a:xfrm>
            <a:off x="668644" y="2140928"/>
            <a:ext cx="4041775" cy="1343140"/>
          </a:xfrm>
          <a:prstGeom prst="roundRect">
            <a:avLst/>
          </a:prstGeom>
          <a:solidFill>
            <a:srgbClr val="0306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1D1FC3A-0DA9-594D-8F37-DB6E12EE2312}"/>
              </a:ext>
            </a:extLst>
          </p:cNvPr>
          <p:cNvSpPr txBox="1"/>
          <p:nvPr/>
        </p:nvSpPr>
        <p:spPr>
          <a:xfrm>
            <a:off x="684014" y="1259323"/>
            <a:ext cx="4011034" cy="400110"/>
          </a:xfrm>
          <a:prstGeom prst="rect">
            <a:avLst/>
          </a:prstGeom>
          <a:noFill/>
        </p:spPr>
        <p:txBody>
          <a:bodyPr wrap="none" rtlCol="0">
            <a:spAutoFit/>
          </a:bodyPr>
          <a:lstStyle/>
          <a:p>
            <a:r>
              <a:rPr lang="en-US" sz="2000" b="1" dirty="0">
                <a:solidFill>
                  <a:srgbClr val="C00000"/>
                </a:solidFill>
                <a:latin typeface="Inter" panose="02000503000000020004" pitchFamily="2" charset="0"/>
                <a:ea typeface="Inter" panose="02000503000000020004" pitchFamily="2" charset="0"/>
              </a:rPr>
              <a:t>Selecting a business structure</a:t>
            </a:r>
          </a:p>
        </p:txBody>
      </p:sp>
      <p:sp>
        <p:nvSpPr>
          <p:cNvPr id="13" name="TextBox 12">
            <a:extLst>
              <a:ext uri="{FF2B5EF4-FFF2-40B4-BE49-F238E27FC236}">
                <a16:creationId xmlns:a16="http://schemas.microsoft.com/office/drawing/2014/main" id="{8F3322DA-D15E-F26E-2D9E-5B6D74F07783}"/>
              </a:ext>
            </a:extLst>
          </p:cNvPr>
          <p:cNvSpPr txBox="1"/>
          <p:nvPr/>
        </p:nvSpPr>
        <p:spPr>
          <a:xfrm>
            <a:off x="776322" y="2356370"/>
            <a:ext cx="3903356" cy="923330"/>
          </a:xfrm>
          <a:prstGeom prst="rect">
            <a:avLst/>
          </a:prstGeom>
          <a:noFill/>
        </p:spPr>
        <p:txBody>
          <a:bodyPr wrap="square" rtlCol="0">
            <a:spAutoFit/>
          </a:bodyPr>
          <a:lstStyle/>
          <a:p>
            <a:pPr algn="ctr"/>
            <a:r>
              <a:rPr lang="en-US" b="1" dirty="0">
                <a:solidFill>
                  <a:schemeClr val="bg1"/>
                </a:solidFill>
                <a:latin typeface="Inter" panose="02000503000000020004" pitchFamily="2" charset="0"/>
                <a:ea typeface="Inter" panose="02000503000000020004" pitchFamily="2" charset="0"/>
              </a:rPr>
              <a:t>Speak to a Financial Professional to Assist in Opening the correct account</a:t>
            </a:r>
          </a:p>
        </p:txBody>
      </p:sp>
      <p:pic>
        <p:nvPicPr>
          <p:cNvPr id="2" name="Picture 1" descr="A blue and orange oval with white letters&#10;&#10;Description automatically generated">
            <a:extLst>
              <a:ext uri="{FF2B5EF4-FFF2-40B4-BE49-F238E27FC236}">
                <a16:creationId xmlns:a16="http://schemas.microsoft.com/office/drawing/2014/main" id="{BE493F05-5E3B-ED8F-FC7B-E5C1B4FF1D0A}"/>
              </a:ext>
            </a:extLst>
          </p:cNvPr>
          <p:cNvPicPr>
            <a:picLocks noChangeAspect="1"/>
          </p:cNvPicPr>
          <p:nvPr/>
        </p:nvPicPr>
        <p:blipFill>
          <a:blip r:embed="rId4"/>
          <a:stretch>
            <a:fillRect/>
          </a:stretch>
        </p:blipFill>
        <p:spPr>
          <a:xfrm>
            <a:off x="203637" y="4372888"/>
            <a:ext cx="1080927" cy="549378"/>
          </a:xfrm>
          <a:prstGeom prst="rect">
            <a:avLst/>
          </a:prstGeom>
        </p:spPr>
      </p:pic>
    </p:spTree>
    <p:extLst>
      <p:ext uri="{BB962C8B-B14F-4D97-AF65-F5344CB8AC3E}">
        <p14:creationId xmlns:p14="http://schemas.microsoft.com/office/powerpoint/2010/main" val="881341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30663"/>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8E16D7-1DBE-4C6B-5A1D-61C0A4E1848B}"/>
              </a:ext>
            </a:extLst>
          </p:cNvPr>
          <p:cNvSpPr txBox="1"/>
          <p:nvPr/>
        </p:nvSpPr>
        <p:spPr>
          <a:xfrm>
            <a:off x="1019876" y="1569720"/>
            <a:ext cx="5652247" cy="707886"/>
          </a:xfrm>
          <a:prstGeom prst="rect">
            <a:avLst/>
          </a:prstGeom>
          <a:noFill/>
        </p:spPr>
        <p:txBody>
          <a:bodyPr wrap="square" lIns="91440" tIns="45720" rIns="91440" bIns="45720" rtlCol="0" anchor="t">
            <a:spAutoFit/>
          </a:bodyPr>
          <a:lstStyle/>
          <a:p>
            <a:r>
              <a:rPr lang="en-US" sz="4000" dirty="0">
                <a:solidFill>
                  <a:schemeClr val="bg1"/>
                </a:solidFill>
                <a:latin typeface="Montserrat Light"/>
                <a:cs typeface="Arial"/>
              </a:rPr>
              <a:t>Questions? </a:t>
            </a:r>
            <a:endParaRPr lang="en-US" sz="4000" dirty="0">
              <a:solidFill>
                <a:schemeClr val="bg1"/>
              </a:solidFill>
              <a:latin typeface="Montserrat Light" pitchFamily="2" charset="77"/>
              <a:cs typeface="Arial" panose="020B0604020202020204" pitchFamily="34" charset="0"/>
            </a:endParaRPr>
          </a:p>
        </p:txBody>
      </p:sp>
      <p:sp>
        <p:nvSpPr>
          <p:cNvPr id="3" name="TextBox 2">
            <a:extLst>
              <a:ext uri="{FF2B5EF4-FFF2-40B4-BE49-F238E27FC236}">
                <a16:creationId xmlns:a16="http://schemas.microsoft.com/office/drawing/2014/main" id="{B9391128-652C-FB8B-4829-AB914DE20D08}"/>
              </a:ext>
            </a:extLst>
          </p:cNvPr>
          <p:cNvSpPr txBox="1"/>
          <p:nvPr/>
        </p:nvSpPr>
        <p:spPr>
          <a:xfrm>
            <a:off x="540123" y="2339528"/>
            <a:ext cx="4090998" cy="369332"/>
          </a:xfrm>
          <a:prstGeom prst="rect">
            <a:avLst/>
          </a:prstGeom>
          <a:noFill/>
        </p:spPr>
        <p:txBody>
          <a:bodyPr wrap="square" lIns="91440" tIns="45720" rIns="91440" bIns="45720" rtlCol="0" anchor="t">
            <a:spAutoFit/>
          </a:bodyPr>
          <a:lstStyle/>
          <a:p>
            <a:r>
              <a:rPr lang="en-US" dirty="0">
                <a:solidFill>
                  <a:schemeClr val="bg1"/>
                </a:solidFill>
                <a:latin typeface="Inter"/>
              </a:rPr>
              <a:t>Meet with a Campus Ambassador</a:t>
            </a:r>
            <a:endParaRPr lang="en-US" dirty="0">
              <a:solidFill>
                <a:schemeClr val="bg1"/>
              </a:solidFill>
              <a:latin typeface="Inter" panose="02000503000000020004" pitchFamily="2" charset="0"/>
              <a:ea typeface="Inter" panose="02000503000000020004" pitchFamily="2" charset="0"/>
            </a:endParaRPr>
          </a:p>
        </p:txBody>
      </p:sp>
      <p:pic>
        <p:nvPicPr>
          <p:cNvPr id="5" name="Picture 6">
            <a:extLst>
              <a:ext uri="{FF2B5EF4-FFF2-40B4-BE49-F238E27FC236}">
                <a16:creationId xmlns:a16="http://schemas.microsoft.com/office/drawing/2014/main" id="{01B9A5A7-6B33-0A84-2976-1B0E786FAE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907" y="4354385"/>
            <a:ext cx="1001415" cy="5090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qr code on a white background&#10;&#10;Description automatically generated">
            <a:extLst>
              <a:ext uri="{FF2B5EF4-FFF2-40B4-BE49-F238E27FC236}">
                <a16:creationId xmlns:a16="http://schemas.microsoft.com/office/drawing/2014/main" id="{88B43D98-6089-0616-1091-20DF49CC43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8001" y="1581150"/>
            <a:ext cx="2434985" cy="2434985"/>
          </a:xfrm>
          <a:prstGeom prst="rect">
            <a:avLst/>
          </a:prstGeom>
        </p:spPr>
      </p:pic>
    </p:spTree>
    <p:extLst>
      <p:ext uri="{BB962C8B-B14F-4D97-AF65-F5344CB8AC3E}">
        <p14:creationId xmlns:p14="http://schemas.microsoft.com/office/powerpoint/2010/main" val="941045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682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0080CC-54F1-1C6E-8C03-2DCCCFCEEB71}"/>
              </a:ext>
            </a:extLst>
          </p:cNvPr>
          <p:cNvPicPr>
            <a:picLocks noChangeAspect="1"/>
          </p:cNvPicPr>
          <p:nvPr/>
        </p:nvPicPr>
        <p:blipFill rotWithShape="1">
          <a:blip r:embed="rId3">
            <a:extLst>
              <a:ext uri="{28A0092B-C50C-407E-A947-70E740481C1C}">
                <a14:useLocalDpi xmlns:a14="http://schemas.microsoft.com/office/drawing/2010/main" val="0"/>
              </a:ext>
            </a:extLst>
          </a:blip>
          <a:srcRect l="15413" t="20203" r="15413" b="27911"/>
          <a:stretch/>
        </p:blipFill>
        <p:spPr>
          <a:xfrm>
            <a:off x="0" y="0"/>
            <a:ext cx="9144000" cy="5143500"/>
          </a:xfrm>
          <a:prstGeom prst="rect">
            <a:avLst/>
          </a:prstGeom>
        </p:spPr>
      </p:pic>
      <p:sp>
        <p:nvSpPr>
          <p:cNvPr id="4" name="Rectangle 3">
            <a:extLst>
              <a:ext uri="{FF2B5EF4-FFF2-40B4-BE49-F238E27FC236}">
                <a16:creationId xmlns:a16="http://schemas.microsoft.com/office/drawing/2014/main" id="{3DC6A795-BAAF-08F5-2675-8DF7663F2C41}"/>
              </a:ext>
            </a:extLst>
          </p:cNvPr>
          <p:cNvSpPr/>
          <p:nvPr/>
        </p:nvSpPr>
        <p:spPr>
          <a:xfrm>
            <a:off x="0" y="0"/>
            <a:ext cx="9144000" cy="5143500"/>
          </a:xfrm>
          <a:prstGeom prst="rect">
            <a:avLst/>
          </a:prstGeom>
          <a:solidFill>
            <a:srgbClr val="030663">
              <a:alpha val="70000"/>
            </a:srgbClr>
          </a:solidFill>
          <a:ln>
            <a:solidFill>
              <a:srgbClr val="030663">
                <a:alpha val="26638"/>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Inter" panose="02000503000000020004" pitchFamily="2" charset="0"/>
                <a:ea typeface="Inter" panose="02000503000000020004" pitchFamily="2" charset="0"/>
              </a:rPr>
              <a:t>Thank you! </a:t>
            </a:r>
          </a:p>
        </p:txBody>
      </p:sp>
      <p:pic>
        <p:nvPicPr>
          <p:cNvPr id="2" name="Picture 6">
            <a:extLst>
              <a:ext uri="{FF2B5EF4-FFF2-40B4-BE49-F238E27FC236}">
                <a16:creationId xmlns:a16="http://schemas.microsoft.com/office/drawing/2014/main" id="{FF8DACD4-F3AE-4B52-FAFD-A7D657517C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0007" y="4370151"/>
            <a:ext cx="1001415" cy="509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956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E9E4"/>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59FE40E-1C65-B029-D401-FCC83BAA6A39}"/>
              </a:ext>
            </a:extLst>
          </p:cNvPr>
          <p:cNvSpPr txBox="1"/>
          <p:nvPr/>
        </p:nvSpPr>
        <p:spPr>
          <a:xfrm>
            <a:off x="3733799" y="2238577"/>
            <a:ext cx="4724401" cy="1685077"/>
          </a:xfrm>
          <a:prstGeom prst="rect">
            <a:avLst/>
          </a:prstGeom>
          <a:noFill/>
        </p:spPr>
        <p:txBody>
          <a:bodyPr wrap="square" lIns="0" tIns="0" rIns="0" bIns="0" rtlCol="0" anchor="t">
            <a:spAutoFit/>
          </a:bodyPr>
          <a:lstStyle/>
          <a:p>
            <a:pPr algn="ctr">
              <a:spcBef>
                <a:spcPts val="1200"/>
              </a:spcBef>
            </a:pPr>
            <a:r>
              <a:rPr lang="en-US" sz="1200" dirty="0">
                <a:latin typeface="Inter" panose="02000503000000020004" pitchFamily="2" charset="0"/>
                <a:ea typeface="Inter" panose="02000503000000020004" pitchFamily="2" charset="0"/>
                <a:cs typeface="Arial"/>
              </a:rPr>
              <a:t>Anyone can become a member</a:t>
            </a:r>
            <a:br>
              <a:rPr lang="en-US" sz="1200" dirty="0">
                <a:latin typeface="Inter" panose="02000503000000020004" pitchFamily="2" charset="0"/>
                <a:ea typeface="Inter" panose="02000503000000020004" pitchFamily="2" charset="0"/>
                <a:cs typeface="Arial" panose="020B0604020202020204" pitchFamily="34" charset="0"/>
              </a:rPr>
            </a:br>
            <a:br>
              <a:rPr lang="en-US" sz="1200" dirty="0">
                <a:latin typeface="Inter" panose="02000503000000020004" pitchFamily="2" charset="0"/>
                <a:ea typeface="Inter" panose="02000503000000020004" pitchFamily="2" charset="0"/>
                <a:cs typeface="Arial" panose="020B0604020202020204" pitchFamily="34" charset="0"/>
              </a:rPr>
            </a:br>
            <a:r>
              <a:rPr lang="en-US" sz="1200" dirty="0">
                <a:latin typeface="Inter" panose="02000503000000020004" pitchFamily="2" charset="0"/>
                <a:ea typeface="Inter" panose="02000503000000020004" pitchFamily="2" charset="0"/>
                <a:cs typeface="Arial"/>
              </a:rPr>
              <a:t>Your financial success matters</a:t>
            </a:r>
            <a:br>
              <a:rPr lang="en-US" sz="1200" dirty="0">
                <a:latin typeface="Inter" panose="02000503000000020004" pitchFamily="2" charset="0"/>
                <a:ea typeface="Inter" panose="02000503000000020004" pitchFamily="2" charset="0"/>
                <a:cs typeface="Arial" panose="020B0604020202020204" pitchFamily="34" charset="0"/>
              </a:rPr>
            </a:br>
            <a:br>
              <a:rPr lang="en-US" sz="1200" dirty="0">
                <a:latin typeface="Inter" panose="02000503000000020004" pitchFamily="2" charset="0"/>
                <a:ea typeface="Inter" panose="02000503000000020004" pitchFamily="2" charset="0"/>
                <a:cs typeface="Arial" panose="020B0604020202020204" pitchFamily="34" charset="0"/>
              </a:rPr>
            </a:br>
            <a:r>
              <a:rPr lang="en-US" sz="1200" dirty="0">
                <a:latin typeface="Inter" panose="02000503000000020004" pitchFamily="2" charset="0"/>
                <a:ea typeface="Inter" panose="02000503000000020004" pitchFamily="2" charset="0"/>
                <a:cs typeface="Arial"/>
              </a:rPr>
              <a:t>We’re with you for the long term</a:t>
            </a:r>
          </a:p>
          <a:p>
            <a:pPr algn="ctr">
              <a:spcBef>
                <a:spcPts val="1200"/>
              </a:spcBef>
            </a:pPr>
            <a:r>
              <a:rPr lang="en-US" sz="1200" dirty="0">
                <a:latin typeface="Inter" panose="02000503000000020004" pitchFamily="2" charset="0"/>
                <a:ea typeface="Inter" panose="02000503000000020004" pitchFamily="2" charset="0"/>
                <a:cs typeface="Arial"/>
              </a:rPr>
              <a:t>You can trust us to put you first</a:t>
            </a:r>
            <a:br>
              <a:rPr lang="en-US" sz="1000" dirty="0">
                <a:latin typeface="Inter Medium" panose="02000503000000020004" pitchFamily="2" charset="0"/>
                <a:ea typeface="Inter Medium" panose="02000503000000020004" pitchFamily="2" charset="0"/>
                <a:cs typeface="Arial" panose="020B0604020202020204" pitchFamily="34" charset="0"/>
              </a:rPr>
            </a:br>
            <a:r>
              <a:rPr lang="en-US" sz="1000" dirty="0">
                <a:latin typeface="Inter ExtraLight"/>
                <a:ea typeface="Inter ExtraLight" panose="02000503000000020004" pitchFamily="2" charset="0"/>
                <a:cs typeface="Arial"/>
              </a:rPr>
              <a:t>. </a:t>
            </a:r>
            <a:endParaRPr lang="en-US" sz="1000" dirty="0">
              <a:latin typeface="Inter ExtraLight" panose="02000503000000020004" pitchFamily="2" charset="0"/>
              <a:ea typeface="Inter ExtraLight" panose="02000503000000020004" pitchFamily="2" charset="0"/>
              <a:cs typeface="Arial" panose="020B0604020202020204" pitchFamily="34" charset="0"/>
            </a:endParaRPr>
          </a:p>
          <a:p>
            <a:pPr>
              <a:spcBef>
                <a:spcPts val="900"/>
              </a:spcBef>
            </a:pPr>
            <a:endParaRPr lang="en-US" sz="1000" dirty="0">
              <a:latin typeface="Inter ExtraLight" panose="02000503000000020004" pitchFamily="2" charset="0"/>
              <a:ea typeface="Inter ExtraLight" panose="02000503000000020004" pitchFamily="2" charset="0"/>
              <a:cs typeface="Arial" panose="020B0604020202020204" pitchFamily="34" charset="0"/>
            </a:endParaRPr>
          </a:p>
        </p:txBody>
      </p:sp>
      <p:sp>
        <p:nvSpPr>
          <p:cNvPr id="5" name="TextBox 4">
            <a:extLst>
              <a:ext uri="{FF2B5EF4-FFF2-40B4-BE49-F238E27FC236}">
                <a16:creationId xmlns:a16="http://schemas.microsoft.com/office/drawing/2014/main" id="{A5E60717-B09F-DA5F-4560-2E2E6F1D4868}"/>
              </a:ext>
            </a:extLst>
          </p:cNvPr>
          <p:cNvSpPr txBox="1"/>
          <p:nvPr/>
        </p:nvSpPr>
        <p:spPr>
          <a:xfrm>
            <a:off x="3733799" y="1239041"/>
            <a:ext cx="4191000" cy="584775"/>
          </a:xfrm>
          <a:prstGeom prst="rect">
            <a:avLst/>
          </a:prstGeom>
          <a:noFill/>
        </p:spPr>
        <p:txBody>
          <a:bodyPr wrap="square" lIns="0" tIns="0" rIns="0" bIns="0">
            <a:spAutoFit/>
          </a:bodyPr>
          <a:lstStyle/>
          <a:p>
            <a:r>
              <a:rPr lang="en-US" sz="1200" dirty="0">
                <a:solidFill>
                  <a:srgbClr val="000000"/>
                </a:solidFill>
                <a:effectLst/>
                <a:latin typeface="Inter ExtraLight" panose="02000503000000020004" pitchFamily="2" charset="0"/>
                <a:ea typeface="Inter ExtraLight" panose="02000503000000020004" pitchFamily="2" charset="0"/>
              </a:rPr>
              <a:t>UFCU </a:t>
            </a:r>
            <a:r>
              <a:rPr lang="en-US" sz="1200" dirty="0">
                <a:solidFill>
                  <a:srgbClr val="000000"/>
                </a:solidFill>
                <a:latin typeface="Inter ExtraLight" panose="02000503000000020004" pitchFamily="2" charset="0"/>
                <a:ea typeface="Inter ExtraLight" panose="02000503000000020004" pitchFamily="2" charset="0"/>
              </a:rPr>
              <a:t>offers all the banking services you expect, but as a not-for-profit, member-owned cooperative, we don’t have shareholders – we answer to members</a:t>
            </a:r>
            <a:r>
              <a:rPr lang="en-US" sz="1400" dirty="0">
                <a:solidFill>
                  <a:srgbClr val="000000"/>
                </a:solidFill>
                <a:latin typeface="Inter ExtraLight" panose="02000503000000020004" pitchFamily="2" charset="0"/>
                <a:ea typeface="Inter ExtraLight" panose="02000503000000020004" pitchFamily="2" charset="0"/>
              </a:rPr>
              <a:t>. </a:t>
            </a:r>
            <a:endParaRPr lang="en-US" sz="1400" dirty="0">
              <a:latin typeface="Inter ExtraLight" panose="02000503000000020004" pitchFamily="2" charset="0"/>
              <a:ea typeface="Inter ExtraLight" panose="02000503000000020004" pitchFamily="2" charset="0"/>
              <a:cs typeface="Arial" panose="020B0604020202020204" pitchFamily="34" charset="0"/>
            </a:endParaRPr>
          </a:p>
        </p:txBody>
      </p:sp>
      <p:sp>
        <p:nvSpPr>
          <p:cNvPr id="6" name="TextBox 5">
            <a:extLst>
              <a:ext uri="{FF2B5EF4-FFF2-40B4-BE49-F238E27FC236}">
                <a16:creationId xmlns:a16="http://schemas.microsoft.com/office/drawing/2014/main" id="{4D2FF835-878F-9A1E-EBF2-A01CB578B288}"/>
              </a:ext>
            </a:extLst>
          </p:cNvPr>
          <p:cNvSpPr txBox="1"/>
          <p:nvPr/>
        </p:nvSpPr>
        <p:spPr>
          <a:xfrm>
            <a:off x="3733799" y="682952"/>
            <a:ext cx="4923691" cy="477054"/>
          </a:xfrm>
          <a:prstGeom prst="rect">
            <a:avLst/>
          </a:prstGeom>
          <a:noFill/>
        </p:spPr>
        <p:txBody>
          <a:bodyPr wrap="square" lIns="0" rIns="0" rtlCol="0">
            <a:spAutoFit/>
          </a:bodyPr>
          <a:lstStyle/>
          <a:p>
            <a:r>
              <a:rPr lang="en-US" sz="2500">
                <a:latin typeface="Montserrat Light" pitchFamily="2" charset="77"/>
              </a:rPr>
              <a:t>About UFCU</a:t>
            </a:r>
          </a:p>
        </p:txBody>
      </p:sp>
      <p:cxnSp>
        <p:nvCxnSpPr>
          <p:cNvPr id="7" name="Straight Connector 6">
            <a:extLst>
              <a:ext uri="{FF2B5EF4-FFF2-40B4-BE49-F238E27FC236}">
                <a16:creationId xmlns:a16="http://schemas.microsoft.com/office/drawing/2014/main" id="{F17AB831-5B94-8582-2C5B-D8BF8E4D41E5}"/>
              </a:ext>
            </a:extLst>
          </p:cNvPr>
          <p:cNvCxnSpPr>
            <a:cxnSpLocks/>
          </p:cNvCxnSpPr>
          <p:nvPr/>
        </p:nvCxnSpPr>
        <p:spPr>
          <a:xfrm>
            <a:off x="3733799" y="1962150"/>
            <a:ext cx="4495800" cy="0"/>
          </a:xfrm>
          <a:prstGeom prst="line">
            <a:avLst/>
          </a:prstGeom>
          <a:ln w="6350">
            <a:solidFill>
              <a:srgbClr val="6247AA"/>
            </a:solidFill>
          </a:ln>
        </p:spPr>
        <p:style>
          <a:lnRef idx="1">
            <a:schemeClr val="accent1"/>
          </a:lnRef>
          <a:fillRef idx="0">
            <a:schemeClr val="accent1"/>
          </a:fillRef>
          <a:effectRef idx="0">
            <a:schemeClr val="accent1"/>
          </a:effectRef>
          <a:fontRef idx="minor">
            <a:schemeClr val="tx1"/>
          </a:fontRef>
        </p:style>
      </p:cxnSp>
      <p:pic>
        <p:nvPicPr>
          <p:cNvPr id="12" name="Picture Placeholder 11">
            <a:extLst>
              <a:ext uri="{FF2B5EF4-FFF2-40B4-BE49-F238E27FC236}">
                <a16:creationId xmlns:a16="http://schemas.microsoft.com/office/drawing/2014/main" id="{EAA6E33D-FC9E-8A48-B3CF-30E7FE368C38}"/>
              </a:ext>
            </a:extLst>
          </p:cNvPr>
          <p:cNvPicPr>
            <a:picLocks noGrp="1" noChangeAspect="1"/>
          </p:cNvPicPr>
          <p:nvPr>
            <p:ph type="pic" sz="quarter" idx="10"/>
          </p:nvPr>
        </p:nvPicPr>
        <p:blipFill>
          <a:blip r:embed="rId3"/>
          <a:srcRect l="28267" r="28267"/>
          <a:stretch>
            <a:fillRect/>
          </a:stretch>
        </p:blipFill>
        <p:spPr>
          <a:prstGeom prst="rect">
            <a:avLst/>
          </a:prstGeom>
        </p:spPr>
      </p:pic>
      <p:pic>
        <p:nvPicPr>
          <p:cNvPr id="13" name="Picture 12" descr="A blue and orange oval with white letters&#10;&#10;Description automatically generated">
            <a:extLst>
              <a:ext uri="{FF2B5EF4-FFF2-40B4-BE49-F238E27FC236}">
                <a16:creationId xmlns:a16="http://schemas.microsoft.com/office/drawing/2014/main" id="{E523DC85-4A53-C445-50F5-7028BC271DE3}"/>
              </a:ext>
            </a:extLst>
          </p:cNvPr>
          <p:cNvPicPr>
            <a:picLocks noChangeAspect="1"/>
          </p:cNvPicPr>
          <p:nvPr/>
        </p:nvPicPr>
        <p:blipFill>
          <a:blip r:embed="rId4"/>
          <a:stretch>
            <a:fillRect/>
          </a:stretch>
        </p:blipFill>
        <p:spPr>
          <a:xfrm>
            <a:off x="7924799" y="4337416"/>
            <a:ext cx="1080927" cy="549378"/>
          </a:xfrm>
          <a:prstGeom prst="rect">
            <a:avLst/>
          </a:prstGeom>
        </p:spPr>
      </p:pic>
    </p:spTree>
    <p:extLst>
      <p:ext uri="{BB962C8B-B14F-4D97-AF65-F5344CB8AC3E}">
        <p14:creationId xmlns:p14="http://schemas.microsoft.com/office/powerpoint/2010/main" val="3361233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EE9E4"/>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CD4ECCB-9843-07D1-FBF2-8DE267F8B9A8}"/>
              </a:ext>
            </a:extLst>
          </p:cNvPr>
          <p:cNvSpPr>
            <a:spLocks noGrp="1"/>
          </p:cNvSpPr>
          <p:nvPr>
            <p:ph type="title"/>
          </p:nvPr>
        </p:nvSpPr>
        <p:spPr>
          <a:xfrm>
            <a:off x="388881" y="964370"/>
            <a:ext cx="2590800" cy="640630"/>
          </a:xfrm>
        </p:spPr>
        <p:txBody>
          <a:bodyPr/>
          <a:lstStyle/>
          <a:p>
            <a:pPr algn="ctr"/>
            <a:br>
              <a:rPr lang="en-US" i="0" dirty="0">
                <a:latin typeface="Montserrat Light" pitchFamily="2" charset="77"/>
              </a:rPr>
            </a:br>
            <a:br>
              <a:rPr lang="en-US" i="0" dirty="0">
                <a:latin typeface="Montserrat Light" pitchFamily="2" charset="77"/>
              </a:rPr>
            </a:br>
            <a:r>
              <a:rPr lang="en-US" i="0" dirty="0">
                <a:latin typeface="Montserrat Light" pitchFamily="2" charset="77"/>
              </a:rPr>
              <a:t>Step by Step</a:t>
            </a:r>
          </a:p>
        </p:txBody>
      </p:sp>
      <p:sp>
        <p:nvSpPr>
          <p:cNvPr id="10" name="TextBox 9">
            <a:extLst>
              <a:ext uri="{FF2B5EF4-FFF2-40B4-BE49-F238E27FC236}">
                <a16:creationId xmlns:a16="http://schemas.microsoft.com/office/drawing/2014/main" id="{558C89A5-31AC-3039-E768-802323EC6B17}"/>
              </a:ext>
            </a:extLst>
          </p:cNvPr>
          <p:cNvSpPr txBox="1"/>
          <p:nvPr/>
        </p:nvSpPr>
        <p:spPr>
          <a:xfrm>
            <a:off x="4178037" y="356788"/>
            <a:ext cx="3579017" cy="738664"/>
          </a:xfrm>
          <a:prstGeom prst="rect">
            <a:avLst/>
          </a:prstGeom>
          <a:noFill/>
        </p:spPr>
        <p:txBody>
          <a:bodyPr wrap="square" lIns="0" rIns="0" rtlCol="0">
            <a:spAutoFit/>
          </a:bodyPr>
          <a:lstStyle/>
          <a:p>
            <a:r>
              <a:rPr lang="en-US" sz="1400" b="1" dirty="0">
                <a:solidFill>
                  <a:srgbClr val="C00000"/>
                </a:solidFill>
                <a:latin typeface="Montserrat" pitchFamily="2" charset="77"/>
                <a:ea typeface="Inter" panose="02000503000000020004" pitchFamily="2" charset="0"/>
              </a:rPr>
              <a:t>1</a:t>
            </a:r>
          </a:p>
          <a:p>
            <a:r>
              <a:rPr lang="en-US" sz="1400" dirty="0">
                <a:solidFill>
                  <a:srgbClr val="030663"/>
                </a:solidFill>
                <a:latin typeface="Montserrat ExtraLight" pitchFamily="2" charset="77"/>
                <a:ea typeface="Inter" panose="02000503000000020004" pitchFamily="2" charset="0"/>
              </a:rPr>
              <a:t>Create your Student Org and select your officers</a:t>
            </a:r>
          </a:p>
        </p:txBody>
      </p:sp>
      <p:sp>
        <p:nvSpPr>
          <p:cNvPr id="11" name="TextBox 10">
            <a:extLst>
              <a:ext uri="{FF2B5EF4-FFF2-40B4-BE49-F238E27FC236}">
                <a16:creationId xmlns:a16="http://schemas.microsoft.com/office/drawing/2014/main" id="{C683BD8F-E2D9-9C84-B45B-BA01B87A5BB5}"/>
              </a:ext>
            </a:extLst>
          </p:cNvPr>
          <p:cNvSpPr txBox="1"/>
          <p:nvPr/>
        </p:nvSpPr>
        <p:spPr>
          <a:xfrm>
            <a:off x="4171941" y="1127947"/>
            <a:ext cx="3579016" cy="954107"/>
          </a:xfrm>
          <a:prstGeom prst="rect">
            <a:avLst/>
          </a:prstGeom>
          <a:noFill/>
        </p:spPr>
        <p:txBody>
          <a:bodyPr wrap="square" lIns="0" rIns="0" rtlCol="0">
            <a:spAutoFit/>
          </a:bodyPr>
          <a:lstStyle/>
          <a:p>
            <a:r>
              <a:rPr lang="en-US" sz="1400" b="1" dirty="0">
                <a:solidFill>
                  <a:srgbClr val="C00000"/>
                </a:solidFill>
                <a:latin typeface="Montserrat" pitchFamily="2" charset="77"/>
                <a:ea typeface="Inter" panose="02000503000000020004" pitchFamily="2" charset="0"/>
              </a:rPr>
              <a:t>2</a:t>
            </a:r>
          </a:p>
          <a:p>
            <a:r>
              <a:rPr lang="en-US" sz="1400" dirty="0">
                <a:solidFill>
                  <a:srgbClr val="030663"/>
                </a:solidFill>
                <a:latin typeface="Montserrat ExtraLight" pitchFamily="2" charset="77"/>
                <a:ea typeface="Inter" panose="02000503000000020004" pitchFamily="2" charset="0"/>
              </a:rPr>
              <a:t>Complete Meeting Minutes and any required TXST Student Org Requirements</a:t>
            </a:r>
          </a:p>
        </p:txBody>
      </p:sp>
      <p:sp>
        <p:nvSpPr>
          <p:cNvPr id="12" name="TextBox 11">
            <a:extLst>
              <a:ext uri="{FF2B5EF4-FFF2-40B4-BE49-F238E27FC236}">
                <a16:creationId xmlns:a16="http://schemas.microsoft.com/office/drawing/2014/main" id="{E0556CDD-69D2-94FA-D407-133A930AE120}"/>
              </a:ext>
            </a:extLst>
          </p:cNvPr>
          <p:cNvSpPr txBox="1"/>
          <p:nvPr/>
        </p:nvSpPr>
        <p:spPr>
          <a:xfrm>
            <a:off x="4171941" y="2114550"/>
            <a:ext cx="3883818" cy="738664"/>
          </a:xfrm>
          <a:prstGeom prst="rect">
            <a:avLst/>
          </a:prstGeom>
          <a:noFill/>
        </p:spPr>
        <p:txBody>
          <a:bodyPr wrap="square" lIns="0" rIns="0" rtlCol="0">
            <a:spAutoFit/>
          </a:bodyPr>
          <a:lstStyle/>
          <a:p>
            <a:r>
              <a:rPr lang="en-US" sz="1400" b="1" dirty="0">
                <a:solidFill>
                  <a:srgbClr val="C00000"/>
                </a:solidFill>
                <a:latin typeface="Montserrat" pitchFamily="2" charset="77"/>
                <a:ea typeface="Inter" panose="02000503000000020004" pitchFamily="2" charset="0"/>
              </a:rPr>
              <a:t>3</a:t>
            </a:r>
          </a:p>
          <a:p>
            <a:r>
              <a:rPr lang="en-US" sz="1400" dirty="0">
                <a:solidFill>
                  <a:srgbClr val="030663"/>
                </a:solidFill>
                <a:latin typeface="Montserrat ExtraLight" pitchFamily="2" charset="77"/>
                <a:ea typeface="Inter" panose="02000503000000020004" pitchFamily="2" charset="0"/>
              </a:rPr>
              <a:t>File for Student Org Employee Identification number (EIN)</a:t>
            </a:r>
          </a:p>
        </p:txBody>
      </p:sp>
      <p:sp>
        <p:nvSpPr>
          <p:cNvPr id="13" name="TextBox 12">
            <a:extLst>
              <a:ext uri="{FF2B5EF4-FFF2-40B4-BE49-F238E27FC236}">
                <a16:creationId xmlns:a16="http://schemas.microsoft.com/office/drawing/2014/main" id="{2A481FA0-5391-1658-8A21-A43907767213}"/>
              </a:ext>
            </a:extLst>
          </p:cNvPr>
          <p:cNvSpPr txBox="1"/>
          <p:nvPr/>
        </p:nvSpPr>
        <p:spPr>
          <a:xfrm>
            <a:off x="4171941" y="2923684"/>
            <a:ext cx="3579014" cy="523220"/>
          </a:xfrm>
          <a:prstGeom prst="rect">
            <a:avLst/>
          </a:prstGeom>
          <a:noFill/>
        </p:spPr>
        <p:txBody>
          <a:bodyPr wrap="square" lIns="0" rIns="0" rtlCol="0">
            <a:spAutoFit/>
          </a:bodyPr>
          <a:lstStyle/>
          <a:p>
            <a:r>
              <a:rPr lang="en-US" sz="1400" b="1" dirty="0">
                <a:solidFill>
                  <a:srgbClr val="C00000"/>
                </a:solidFill>
                <a:latin typeface="Montserrat" pitchFamily="2" charset="77"/>
                <a:ea typeface="Inter" panose="02000503000000020004" pitchFamily="2" charset="0"/>
              </a:rPr>
              <a:t>4</a:t>
            </a:r>
          </a:p>
          <a:p>
            <a:r>
              <a:rPr lang="en-US" sz="1400" dirty="0">
                <a:solidFill>
                  <a:srgbClr val="030663"/>
                </a:solidFill>
                <a:latin typeface="Montserrat ExtraLight" pitchFamily="2" charset="77"/>
                <a:ea typeface="Inter" panose="02000503000000020004" pitchFamily="2" charset="0"/>
              </a:rPr>
              <a:t>Open a Student Org Account</a:t>
            </a:r>
          </a:p>
        </p:txBody>
      </p:sp>
      <p:sp>
        <p:nvSpPr>
          <p:cNvPr id="2" name="TextBox 1">
            <a:extLst>
              <a:ext uri="{FF2B5EF4-FFF2-40B4-BE49-F238E27FC236}">
                <a16:creationId xmlns:a16="http://schemas.microsoft.com/office/drawing/2014/main" id="{C1A66609-8A0C-CBFF-0826-103F26966059}"/>
              </a:ext>
            </a:extLst>
          </p:cNvPr>
          <p:cNvSpPr txBox="1"/>
          <p:nvPr/>
        </p:nvSpPr>
        <p:spPr>
          <a:xfrm>
            <a:off x="4171941" y="3610702"/>
            <a:ext cx="3579014" cy="523220"/>
          </a:xfrm>
          <a:prstGeom prst="rect">
            <a:avLst/>
          </a:prstGeom>
          <a:noFill/>
        </p:spPr>
        <p:txBody>
          <a:bodyPr wrap="square" lIns="0" rIns="0" rtlCol="0">
            <a:spAutoFit/>
          </a:bodyPr>
          <a:lstStyle/>
          <a:p>
            <a:r>
              <a:rPr lang="en-US" sz="1400" b="1" dirty="0">
                <a:solidFill>
                  <a:srgbClr val="C00000"/>
                </a:solidFill>
                <a:latin typeface="Montserrat" pitchFamily="2" charset="77"/>
                <a:ea typeface="Inter" panose="02000503000000020004" pitchFamily="2" charset="0"/>
              </a:rPr>
              <a:t>5</a:t>
            </a:r>
          </a:p>
          <a:p>
            <a:r>
              <a:rPr lang="en-US" sz="1400" dirty="0">
                <a:solidFill>
                  <a:srgbClr val="030663"/>
                </a:solidFill>
                <a:latin typeface="Montserrat ExtraLight" pitchFamily="2" charset="77"/>
                <a:ea typeface="Inter" panose="02000503000000020004" pitchFamily="2" charset="0"/>
              </a:rPr>
              <a:t>Create a Student Org Budget</a:t>
            </a:r>
          </a:p>
        </p:txBody>
      </p:sp>
      <p:pic>
        <p:nvPicPr>
          <p:cNvPr id="4" name="Picture 3" descr="A blue and orange oval with white letters&#10;&#10;Description automatically generated">
            <a:extLst>
              <a:ext uri="{FF2B5EF4-FFF2-40B4-BE49-F238E27FC236}">
                <a16:creationId xmlns:a16="http://schemas.microsoft.com/office/drawing/2014/main" id="{0300E3DB-3CCF-07E6-7DF7-8196F56B924B}"/>
              </a:ext>
            </a:extLst>
          </p:cNvPr>
          <p:cNvPicPr>
            <a:picLocks noChangeAspect="1"/>
          </p:cNvPicPr>
          <p:nvPr/>
        </p:nvPicPr>
        <p:blipFill>
          <a:blip r:embed="rId3"/>
          <a:stretch>
            <a:fillRect/>
          </a:stretch>
        </p:blipFill>
        <p:spPr>
          <a:xfrm>
            <a:off x="7924799" y="4337416"/>
            <a:ext cx="1080927" cy="549378"/>
          </a:xfrm>
          <a:prstGeom prst="rect">
            <a:avLst/>
          </a:prstGeom>
        </p:spPr>
      </p:pic>
    </p:spTree>
    <p:extLst>
      <p:ext uri="{BB962C8B-B14F-4D97-AF65-F5344CB8AC3E}">
        <p14:creationId xmlns:p14="http://schemas.microsoft.com/office/powerpoint/2010/main" val="1055851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D11155CA-8100-6001-CF57-C15DC47D21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857" y="4311889"/>
            <a:ext cx="990600" cy="50355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aroon and gold supercat logo">
            <a:extLst>
              <a:ext uri="{FF2B5EF4-FFF2-40B4-BE49-F238E27FC236}">
                <a16:creationId xmlns:a16="http://schemas.microsoft.com/office/drawing/2014/main" id="{5EDD09C7-4EA3-1EAD-B883-D154AEB44440}"/>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2202539" y="0"/>
            <a:ext cx="4762500" cy="5143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Content Placeholder 2">
            <a:extLst>
              <a:ext uri="{FF2B5EF4-FFF2-40B4-BE49-F238E27FC236}">
                <a16:creationId xmlns:a16="http://schemas.microsoft.com/office/drawing/2014/main" id="{295C3171-489B-8040-D822-1F0C28A0BDCB}"/>
              </a:ext>
            </a:extLst>
          </p:cNvPr>
          <p:cNvGraphicFramePr>
            <a:graphicFrameLocks noGrp="1"/>
          </p:cNvGraphicFramePr>
          <p:nvPr>
            <p:extLst>
              <p:ext uri="{D42A27DB-BD31-4B8C-83A1-F6EECF244321}">
                <p14:modId xmlns:p14="http://schemas.microsoft.com/office/powerpoint/2010/main" val="3264438300"/>
              </p:ext>
            </p:extLst>
          </p:nvPr>
        </p:nvGraphicFramePr>
        <p:xfrm>
          <a:off x="2065558" y="1300648"/>
          <a:ext cx="5036461" cy="30874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4F88527E-C953-C727-8843-4290C2460C95}"/>
              </a:ext>
            </a:extLst>
          </p:cNvPr>
          <p:cNvSpPr txBox="1"/>
          <p:nvPr/>
        </p:nvSpPr>
        <p:spPr>
          <a:xfrm>
            <a:off x="431919" y="547299"/>
            <a:ext cx="8303740" cy="646331"/>
          </a:xfrm>
          <a:prstGeom prst="rect">
            <a:avLst/>
          </a:prstGeom>
          <a:noFill/>
        </p:spPr>
        <p:txBody>
          <a:bodyPr wrap="square" rtlCol="0">
            <a:spAutoFit/>
          </a:bodyPr>
          <a:lstStyle/>
          <a:p>
            <a:pPr algn="ctr"/>
            <a:r>
              <a:rPr lang="en-US" sz="3600" dirty="0">
                <a:solidFill>
                  <a:schemeClr val="bg1"/>
                </a:solidFill>
              </a:rPr>
              <a:t>Define your Org and Select your officers</a:t>
            </a:r>
          </a:p>
        </p:txBody>
      </p:sp>
    </p:spTree>
    <p:extLst>
      <p:ext uri="{BB962C8B-B14F-4D97-AF65-F5344CB8AC3E}">
        <p14:creationId xmlns:p14="http://schemas.microsoft.com/office/powerpoint/2010/main" val="238488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FA0B3-6647-9BA3-1651-7BCE1C6E05F4}"/>
              </a:ext>
            </a:extLst>
          </p:cNvPr>
          <p:cNvSpPr>
            <a:spLocks noGrp="1"/>
          </p:cNvSpPr>
          <p:nvPr>
            <p:ph type="title"/>
          </p:nvPr>
        </p:nvSpPr>
        <p:spPr>
          <a:xfrm>
            <a:off x="411736" y="1658337"/>
            <a:ext cx="2590800" cy="640630"/>
          </a:xfrm>
        </p:spPr>
        <p:txBody>
          <a:bodyPr/>
          <a:lstStyle/>
          <a:p>
            <a:r>
              <a:rPr lang="en-US" dirty="0"/>
              <a:t>What are</a:t>
            </a:r>
            <a:br>
              <a:rPr lang="en-US" dirty="0"/>
            </a:br>
            <a:r>
              <a:rPr lang="en-US" dirty="0"/>
              <a:t>Meeting Minutes?</a:t>
            </a:r>
          </a:p>
        </p:txBody>
      </p:sp>
      <p:graphicFrame>
        <p:nvGraphicFramePr>
          <p:cNvPr id="4" name="Content Placeholder 2">
            <a:extLst>
              <a:ext uri="{FF2B5EF4-FFF2-40B4-BE49-F238E27FC236}">
                <a16:creationId xmlns:a16="http://schemas.microsoft.com/office/drawing/2014/main" id="{E17A5F2E-981D-4D5D-F70F-A53D605F9498}"/>
              </a:ext>
            </a:extLst>
          </p:cNvPr>
          <p:cNvGraphicFramePr>
            <a:graphicFrameLocks noGrp="1"/>
          </p:cNvGraphicFramePr>
          <p:nvPr>
            <p:extLst>
              <p:ext uri="{D42A27DB-BD31-4B8C-83A1-F6EECF244321}">
                <p14:modId xmlns:p14="http://schemas.microsoft.com/office/powerpoint/2010/main" val="290442076"/>
              </p:ext>
            </p:extLst>
          </p:nvPr>
        </p:nvGraphicFramePr>
        <p:xfrm>
          <a:off x="3900471" y="654733"/>
          <a:ext cx="4755593" cy="32884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9888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8" y="843246"/>
            <a:ext cx="7675761" cy="4277583"/>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CDE42295-27F5-904D-21C3-7AE45205C1C9}"/>
              </a:ext>
            </a:extLst>
          </p:cNvPr>
          <p:cNvPicPr>
            <a:picLocks noChangeAspect="1"/>
          </p:cNvPicPr>
          <p:nvPr/>
        </p:nvPicPr>
        <p:blipFill rotWithShape="1">
          <a:blip r:embed="rId5">
            <a:extLst>
              <a:ext uri="{28A0092B-C50C-407E-A947-70E740481C1C}">
                <a14:useLocalDpi xmlns:a14="http://schemas.microsoft.com/office/drawing/2010/main" val="0"/>
              </a:ext>
            </a:extLst>
          </a:blip>
          <a:srcRect l="17025" t="1749" r="11606"/>
          <a:stretch/>
        </p:blipFill>
        <p:spPr>
          <a:xfrm>
            <a:off x="905659" y="1069689"/>
            <a:ext cx="5880807" cy="3748847"/>
          </a:xfrm>
          <a:prstGeom prst="rect">
            <a:avLst/>
          </a:prstGeom>
        </p:spPr>
      </p:pic>
      <p:sp>
        <p:nvSpPr>
          <p:cNvPr id="7" name="TextBox 6">
            <a:extLst>
              <a:ext uri="{FF2B5EF4-FFF2-40B4-BE49-F238E27FC236}">
                <a16:creationId xmlns:a16="http://schemas.microsoft.com/office/drawing/2014/main" id="{2B7578D6-3371-0BEA-4C8B-A0320A172A6C}"/>
              </a:ext>
            </a:extLst>
          </p:cNvPr>
          <p:cNvSpPr txBox="1"/>
          <p:nvPr/>
        </p:nvSpPr>
        <p:spPr>
          <a:xfrm>
            <a:off x="3000684" y="182621"/>
            <a:ext cx="3142631" cy="584775"/>
          </a:xfrm>
          <a:prstGeom prst="rect">
            <a:avLst/>
          </a:prstGeom>
          <a:solidFill>
            <a:srgbClr val="17154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Inter" panose="02000503000000020004" pitchFamily="2" charset="0"/>
                <a:ea typeface="Inter" panose="02000503000000020004" pitchFamily="2" charset="0"/>
                <a:cs typeface="+mn-cs"/>
              </a:rPr>
              <a:t>Filing for an EIN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Inter" panose="02000503000000020004" pitchFamily="2" charset="0"/>
                <a:ea typeface="Inter" panose="02000503000000020004" pitchFamily="2" charset="0"/>
                <a:cs typeface="+mn-cs"/>
              </a:rPr>
              <a:t>Employee Identification Number</a:t>
            </a:r>
          </a:p>
        </p:txBody>
      </p:sp>
      <p:sp>
        <p:nvSpPr>
          <p:cNvPr id="8" name="TextBox 7">
            <a:extLst>
              <a:ext uri="{FF2B5EF4-FFF2-40B4-BE49-F238E27FC236}">
                <a16:creationId xmlns:a16="http://schemas.microsoft.com/office/drawing/2014/main" id="{27AC3F57-5E93-7037-0D4F-4403CE49F154}"/>
              </a:ext>
            </a:extLst>
          </p:cNvPr>
          <p:cNvSpPr txBox="1"/>
          <p:nvPr/>
        </p:nvSpPr>
        <p:spPr>
          <a:xfrm>
            <a:off x="7321313" y="2248584"/>
            <a:ext cx="1441723" cy="646331"/>
          </a:xfrm>
          <a:prstGeom prst="rect">
            <a:avLst/>
          </a:prstGeom>
          <a:solidFill>
            <a:srgbClr val="17154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www.irs.gov</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(Search EIN)</a:t>
            </a:r>
          </a:p>
        </p:txBody>
      </p:sp>
      <p:pic>
        <p:nvPicPr>
          <p:cNvPr id="4" name="Picture 3" descr="A blue and orange oval with white letters&#10;&#10;Description automatically generated">
            <a:extLst>
              <a:ext uri="{FF2B5EF4-FFF2-40B4-BE49-F238E27FC236}">
                <a16:creationId xmlns:a16="http://schemas.microsoft.com/office/drawing/2014/main" id="{7FB85757-FD1B-5704-6D1F-81FB2AD645A5}"/>
              </a:ext>
            </a:extLst>
          </p:cNvPr>
          <p:cNvPicPr>
            <a:picLocks noChangeAspect="1"/>
          </p:cNvPicPr>
          <p:nvPr/>
        </p:nvPicPr>
        <p:blipFill>
          <a:blip r:embed="rId7"/>
          <a:stretch>
            <a:fillRect/>
          </a:stretch>
        </p:blipFill>
        <p:spPr>
          <a:xfrm>
            <a:off x="7924799" y="4337416"/>
            <a:ext cx="1080927" cy="549378"/>
          </a:xfrm>
          <a:prstGeom prst="rect">
            <a:avLst/>
          </a:prstGeom>
        </p:spPr>
      </p:pic>
    </p:spTree>
    <p:extLst>
      <p:ext uri="{BB962C8B-B14F-4D97-AF65-F5344CB8AC3E}">
        <p14:creationId xmlns:p14="http://schemas.microsoft.com/office/powerpoint/2010/main" val="3255822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A278397-0874-5D1C-B7C7-F3B898B8AE5F}"/>
              </a:ext>
            </a:extLst>
          </p:cNvPr>
          <p:cNvCxnSpPr>
            <a:cxnSpLocks/>
          </p:cNvCxnSpPr>
          <p:nvPr/>
        </p:nvCxnSpPr>
        <p:spPr>
          <a:xfrm>
            <a:off x="401514" y="1276350"/>
            <a:ext cx="4800600" cy="0"/>
          </a:xfrm>
          <a:prstGeom prst="line">
            <a:avLst/>
          </a:prstGeom>
          <a:ln w="3175">
            <a:solidFill>
              <a:srgbClr val="6247AA"/>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6AADAA2-8799-52C5-5216-085D3360390C}"/>
              </a:ext>
            </a:extLst>
          </p:cNvPr>
          <p:cNvSpPr txBox="1"/>
          <p:nvPr/>
        </p:nvSpPr>
        <p:spPr>
          <a:xfrm>
            <a:off x="401514" y="791784"/>
            <a:ext cx="5188795" cy="369332"/>
          </a:xfrm>
          <a:prstGeom prst="rect">
            <a:avLst/>
          </a:prstGeom>
          <a:noFill/>
        </p:spPr>
        <p:txBody>
          <a:bodyPr wrap="square">
            <a:spAutoFit/>
          </a:bodyPr>
          <a:lstStyle/>
          <a:p>
            <a:pPr algn="ctr"/>
            <a:r>
              <a:rPr lang="en-US" dirty="0">
                <a:solidFill>
                  <a:srgbClr val="030663"/>
                </a:solidFill>
                <a:latin typeface="Inter SemiBold" panose="02000503000000020004" pitchFamily="2" charset="0"/>
                <a:ea typeface="Inter SemiBold" panose="02000503000000020004" pitchFamily="2" charset="0"/>
              </a:rPr>
              <a:t>What is a budget?</a:t>
            </a:r>
            <a:endParaRPr lang="en-US" sz="2400" dirty="0">
              <a:solidFill>
                <a:srgbClr val="030663"/>
              </a:solidFill>
              <a:latin typeface="Inter SemiBold" panose="02000503000000020004" pitchFamily="2" charset="0"/>
              <a:ea typeface="Inter SemiBold" panose="02000503000000020004" pitchFamily="2" charset="0"/>
            </a:endParaRPr>
          </a:p>
        </p:txBody>
      </p:sp>
      <p:sp>
        <p:nvSpPr>
          <p:cNvPr id="9" name="Title 1">
            <a:extLst>
              <a:ext uri="{FF2B5EF4-FFF2-40B4-BE49-F238E27FC236}">
                <a16:creationId xmlns:a16="http://schemas.microsoft.com/office/drawing/2014/main" id="{A69C6021-6ACD-8C0C-7922-791F8DF44734}"/>
              </a:ext>
            </a:extLst>
          </p:cNvPr>
          <p:cNvSpPr txBox="1">
            <a:spLocks/>
          </p:cNvSpPr>
          <p:nvPr/>
        </p:nvSpPr>
        <p:spPr>
          <a:xfrm>
            <a:off x="401514" y="1657350"/>
            <a:ext cx="4943372" cy="1436609"/>
          </a:xfrm>
          <a:prstGeom prst="rect">
            <a:avLst/>
          </a:prstGeom>
        </p:spPr>
        <p:txBody>
          <a:bodyPr lIns="0" rIns="36576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buClr>
                <a:srgbClr val="008576"/>
              </a:buClr>
              <a:buSzPct val="93000"/>
            </a:pPr>
            <a:endParaRPr lang="en-US" sz="1000">
              <a:solidFill>
                <a:srgbClr val="030663"/>
              </a:solidFill>
              <a:latin typeface="Inter" panose="02000503000000020004" pitchFamily="2" charset="0"/>
              <a:ea typeface="Inter" panose="02000503000000020004" pitchFamily="2" charset="0"/>
            </a:endParaRPr>
          </a:p>
        </p:txBody>
      </p:sp>
      <p:grpSp>
        <p:nvGrpSpPr>
          <p:cNvPr id="10" name="Group 9">
            <a:extLst>
              <a:ext uri="{FF2B5EF4-FFF2-40B4-BE49-F238E27FC236}">
                <a16:creationId xmlns:a16="http://schemas.microsoft.com/office/drawing/2014/main" id="{1BA9A6C6-3B97-98D6-3A4B-A7E3FF523A7E}"/>
              </a:ext>
            </a:extLst>
          </p:cNvPr>
          <p:cNvGrpSpPr/>
          <p:nvPr/>
        </p:nvGrpSpPr>
        <p:grpSpPr>
          <a:xfrm>
            <a:off x="401514" y="1391585"/>
            <a:ext cx="4800600" cy="2971797"/>
            <a:chOff x="367986" y="1581150"/>
            <a:chExt cx="5118414" cy="2971797"/>
          </a:xfrm>
          <a:noFill/>
        </p:grpSpPr>
        <p:sp>
          <p:nvSpPr>
            <p:cNvPr id="11" name="Rectangle 10">
              <a:extLst>
                <a:ext uri="{FF2B5EF4-FFF2-40B4-BE49-F238E27FC236}">
                  <a16:creationId xmlns:a16="http://schemas.microsoft.com/office/drawing/2014/main" id="{B4BC7DDE-3992-06AF-CE83-0329C69DA80E}"/>
                </a:ext>
              </a:extLst>
            </p:cNvPr>
            <p:cNvSpPr/>
            <p:nvPr/>
          </p:nvSpPr>
          <p:spPr>
            <a:xfrm>
              <a:off x="367986" y="1581150"/>
              <a:ext cx="5118414" cy="2971797"/>
            </a:xfrm>
            <a:prstGeom prst="rect">
              <a:avLst/>
            </a:prstGeom>
            <a:grpFill/>
            <a:ln>
              <a:solidFill>
                <a:schemeClr val="bg1"/>
              </a:solidFill>
            </a:ln>
          </p:spPr>
          <p:txBody>
            <a:bodyPr/>
            <a:lstStyle/>
            <a:p>
              <a:endParaRPr lang="en-US">
                <a:solidFill>
                  <a:srgbClr val="030663"/>
                </a:solidFill>
              </a:endParaRPr>
            </a:p>
          </p:txBody>
        </p:sp>
        <p:sp>
          <p:nvSpPr>
            <p:cNvPr id="12" name="Freeform: Shape 11">
              <a:extLst>
                <a:ext uri="{FF2B5EF4-FFF2-40B4-BE49-F238E27FC236}">
                  <a16:creationId xmlns:a16="http://schemas.microsoft.com/office/drawing/2014/main" id="{5D9E73AA-3E63-315F-546E-A4D43AB27742}"/>
                </a:ext>
              </a:extLst>
            </p:cNvPr>
            <p:cNvSpPr/>
            <p:nvPr/>
          </p:nvSpPr>
          <p:spPr>
            <a:xfrm>
              <a:off x="367986" y="1596028"/>
              <a:ext cx="5118414" cy="556152"/>
            </a:xfrm>
            <a:custGeom>
              <a:avLst/>
              <a:gdLst>
                <a:gd name="connsiteX0" fmla="*/ 0 w 5118414"/>
                <a:gd name="connsiteY0" fmla="*/ 92694 h 556152"/>
                <a:gd name="connsiteX1" fmla="*/ 92694 w 5118414"/>
                <a:gd name="connsiteY1" fmla="*/ 0 h 556152"/>
                <a:gd name="connsiteX2" fmla="*/ 5025720 w 5118414"/>
                <a:gd name="connsiteY2" fmla="*/ 0 h 556152"/>
                <a:gd name="connsiteX3" fmla="*/ 5118414 w 5118414"/>
                <a:gd name="connsiteY3" fmla="*/ 92694 h 556152"/>
                <a:gd name="connsiteX4" fmla="*/ 5118414 w 5118414"/>
                <a:gd name="connsiteY4" fmla="*/ 463458 h 556152"/>
                <a:gd name="connsiteX5" fmla="*/ 5025720 w 5118414"/>
                <a:gd name="connsiteY5" fmla="*/ 556152 h 556152"/>
                <a:gd name="connsiteX6" fmla="*/ 92694 w 5118414"/>
                <a:gd name="connsiteY6" fmla="*/ 556152 h 556152"/>
                <a:gd name="connsiteX7" fmla="*/ 0 w 5118414"/>
                <a:gd name="connsiteY7" fmla="*/ 463458 h 556152"/>
                <a:gd name="connsiteX8" fmla="*/ 0 w 5118414"/>
                <a:gd name="connsiteY8" fmla="*/ 92694 h 55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8414" h="556152">
                  <a:moveTo>
                    <a:pt x="0" y="92694"/>
                  </a:moveTo>
                  <a:cubicBezTo>
                    <a:pt x="0" y="41501"/>
                    <a:pt x="41501" y="0"/>
                    <a:pt x="92694" y="0"/>
                  </a:cubicBezTo>
                  <a:lnTo>
                    <a:pt x="5025720" y="0"/>
                  </a:lnTo>
                  <a:cubicBezTo>
                    <a:pt x="5076913" y="0"/>
                    <a:pt x="5118414" y="41501"/>
                    <a:pt x="5118414" y="92694"/>
                  </a:cubicBezTo>
                  <a:lnTo>
                    <a:pt x="5118414" y="463458"/>
                  </a:lnTo>
                  <a:cubicBezTo>
                    <a:pt x="5118414" y="514651"/>
                    <a:pt x="5076913" y="556152"/>
                    <a:pt x="5025720" y="556152"/>
                  </a:cubicBezTo>
                  <a:lnTo>
                    <a:pt x="92694" y="556152"/>
                  </a:lnTo>
                  <a:cubicBezTo>
                    <a:pt x="41501" y="556152"/>
                    <a:pt x="0" y="514651"/>
                    <a:pt x="0" y="463458"/>
                  </a:cubicBezTo>
                  <a:lnTo>
                    <a:pt x="0" y="92694"/>
                  </a:lnTo>
                  <a:close/>
                </a:path>
              </a:pathLst>
            </a:custGeom>
            <a:grp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0489" tIns="80489" rIns="80489" bIns="8048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030663"/>
                  </a:solidFill>
                  <a:latin typeface="Inter" panose="02000503000000020004" pitchFamily="2" charset="0"/>
                  <a:ea typeface="Inter" panose="02000503000000020004" pitchFamily="2" charset="0"/>
                </a:rPr>
                <a:t>A listing of the dollars you expect to come in and the dollars you expect to spend</a:t>
              </a:r>
            </a:p>
          </p:txBody>
        </p:sp>
        <p:sp>
          <p:nvSpPr>
            <p:cNvPr id="13" name="Freeform: Shape 12">
              <a:extLst>
                <a:ext uri="{FF2B5EF4-FFF2-40B4-BE49-F238E27FC236}">
                  <a16:creationId xmlns:a16="http://schemas.microsoft.com/office/drawing/2014/main" id="{F8D1E39D-E1DD-0B95-F361-0EEF46536B7A}"/>
                </a:ext>
              </a:extLst>
            </p:cNvPr>
            <p:cNvSpPr/>
            <p:nvPr/>
          </p:nvSpPr>
          <p:spPr>
            <a:xfrm>
              <a:off x="367986" y="2192500"/>
              <a:ext cx="5118414" cy="556152"/>
            </a:xfrm>
            <a:custGeom>
              <a:avLst/>
              <a:gdLst>
                <a:gd name="connsiteX0" fmla="*/ 0 w 5118414"/>
                <a:gd name="connsiteY0" fmla="*/ 92694 h 556152"/>
                <a:gd name="connsiteX1" fmla="*/ 92694 w 5118414"/>
                <a:gd name="connsiteY1" fmla="*/ 0 h 556152"/>
                <a:gd name="connsiteX2" fmla="*/ 5025720 w 5118414"/>
                <a:gd name="connsiteY2" fmla="*/ 0 h 556152"/>
                <a:gd name="connsiteX3" fmla="*/ 5118414 w 5118414"/>
                <a:gd name="connsiteY3" fmla="*/ 92694 h 556152"/>
                <a:gd name="connsiteX4" fmla="*/ 5118414 w 5118414"/>
                <a:gd name="connsiteY4" fmla="*/ 463458 h 556152"/>
                <a:gd name="connsiteX5" fmla="*/ 5025720 w 5118414"/>
                <a:gd name="connsiteY5" fmla="*/ 556152 h 556152"/>
                <a:gd name="connsiteX6" fmla="*/ 92694 w 5118414"/>
                <a:gd name="connsiteY6" fmla="*/ 556152 h 556152"/>
                <a:gd name="connsiteX7" fmla="*/ 0 w 5118414"/>
                <a:gd name="connsiteY7" fmla="*/ 463458 h 556152"/>
                <a:gd name="connsiteX8" fmla="*/ 0 w 5118414"/>
                <a:gd name="connsiteY8" fmla="*/ 92694 h 55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8414" h="556152">
                  <a:moveTo>
                    <a:pt x="0" y="92694"/>
                  </a:moveTo>
                  <a:cubicBezTo>
                    <a:pt x="0" y="41501"/>
                    <a:pt x="41501" y="0"/>
                    <a:pt x="92694" y="0"/>
                  </a:cubicBezTo>
                  <a:lnTo>
                    <a:pt x="5025720" y="0"/>
                  </a:lnTo>
                  <a:cubicBezTo>
                    <a:pt x="5076913" y="0"/>
                    <a:pt x="5118414" y="41501"/>
                    <a:pt x="5118414" y="92694"/>
                  </a:cubicBezTo>
                  <a:lnTo>
                    <a:pt x="5118414" y="463458"/>
                  </a:lnTo>
                  <a:cubicBezTo>
                    <a:pt x="5118414" y="514651"/>
                    <a:pt x="5076913" y="556152"/>
                    <a:pt x="5025720" y="556152"/>
                  </a:cubicBezTo>
                  <a:lnTo>
                    <a:pt x="92694" y="556152"/>
                  </a:lnTo>
                  <a:cubicBezTo>
                    <a:pt x="41501" y="556152"/>
                    <a:pt x="0" y="514651"/>
                    <a:pt x="0" y="463458"/>
                  </a:cubicBezTo>
                  <a:lnTo>
                    <a:pt x="0" y="92694"/>
                  </a:lnTo>
                  <a:close/>
                </a:path>
              </a:pathLst>
            </a:custGeom>
            <a:grp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0489" tIns="80489" rIns="80489" bIns="8048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030663"/>
                  </a:solidFill>
                  <a:latin typeface="Inter" panose="02000503000000020004" pitchFamily="2" charset="0"/>
                  <a:ea typeface="Inter" panose="02000503000000020004" pitchFamily="2" charset="0"/>
                </a:rPr>
                <a:t>A financial plan for your year</a:t>
              </a:r>
            </a:p>
          </p:txBody>
        </p:sp>
        <p:sp>
          <p:nvSpPr>
            <p:cNvPr id="14" name="Freeform: Shape 13">
              <a:extLst>
                <a:ext uri="{FF2B5EF4-FFF2-40B4-BE49-F238E27FC236}">
                  <a16:creationId xmlns:a16="http://schemas.microsoft.com/office/drawing/2014/main" id="{650F1B06-0EEE-38C9-6D1C-906FD6451649}"/>
                </a:ext>
              </a:extLst>
            </p:cNvPr>
            <p:cNvSpPr/>
            <p:nvPr/>
          </p:nvSpPr>
          <p:spPr>
            <a:xfrm>
              <a:off x="367986" y="2788972"/>
              <a:ext cx="5118414" cy="556152"/>
            </a:xfrm>
            <a:custGeom>
              <a:avLst/>
              <a:gdLst>
                <a:gd name="connsiteX0" fmla="*/ 0 w 5118414"/>
                <a:gd name="connsiteY0" fmla="*/ 92694 h 556152"/>
                <a:gd name="connsiteX1" fmla="*/ 92694 w 5118414"/>
                <a:gd name="connsiteY1" fmla="*/ 0 h 556152"/>
                <a:gd name="connsiteX2" fmla="*/ 5025720 w 5118414"/>
                <a:gd name="connsiteY2" fmla="*/ 0 h 556152"/>
                <a:gd name="connsiteX3" fmla="*/ 5118414 w 5118414"/>
                <a:gd name="connsiteY3" fmla="*/ 92694 h 556152"/>
                <a:gd name="connsiteX4" fmla="*/ 5118414 w 5118414"/>
                <a:gd name="connsiteY4" fmla="*/ 463458 h 556152"/>
                <a:gd name="connsiteX5" fmla="*/ 5025720 w 5118414"/>
                <a:gd name="connsiteY5" fmla="*/ 556152 h 556152"/>
                <a:gd name="connsiteX6" fmla="*/ 92694 w 5118414"/>
                <a:gd name="connsiteY6" fmla="*/ 556152 h 556152"/>
                <a:gd name="connsiteX7" fmla="*/ 0 w 5118414"/>
                <a:gd name="connsiteY7" fmla="*/ 463458 h 556152"/>
                <a:gd name="connsiteX8" fmla="*/ 0 w 5118414"/>
                <a:gd name="connsiteY8" fmla="*/ 92694 h 55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8414" h="556152">
                  <a:moveTo>
                    <a:pt x="0" y="92694"/>
                  </a:moveTo>
                  <a:cubicBezTo>
                    <a:pt x="0" y="41501"/>
                    <a:pt x="41501" y="0"/>
                    <a:pt x="92694" y="0"/>
                  </a:cubicBezTo>
                  <a:lnTo>
                    <a:pt x="5025720" y="0"/>
                  </a:lnTo>
                  <a:cubicBezTo>
                    <a:pt x="5076913" y="0"/>
                    <a:pt x="5118414" y="41501"/>
                    <a:pt x="5118414" y="92694"/>
                  </a:cubicBezTo>
                  <a:lnTo>
                    <a:pt x="5118414" y="463458"/>
                  </a:lnTo>
                  <a:cubicBezTo>
                    <a:pt x="5118414" y="514651"/>
                    <a:pt x="5076913" y="556152"/>
                    <a:pt x="5025720" y="556152"/>
                  </a:cubicBezTo>
                  <a:lnTo>
                    <a:pt x="92694" y="556152"/>
                  </a:lnTo>
                  <a:cubicBezTo>
                    <a:pt x="41501" y="556152"/>
                    <a:pt x="0" y="514651"/>
                    <a:pt x="0" y="463458"/>
                  </a:cubicBezTo>
                  <a:lnTo>
                    <a:pt x="0" y="92694"/>
                  </a:lnTo>
                  <a:close/>
                </a:path>
              </a:pathLst>
            </a:custGeom>
            <a:grp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0489" tIns="80489" rIns="80489" bIns="8048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030663"/>
                  </a:solidFill>
                  <a:latin typeface="Inter" panose="02000503000000020004" pitchFamily="2" charset="0"/>
                  <a:ea typeface="Inter" panose="02000503000000020004" pitchFamily="2" charset="0"/>
                </a:rPr>
                <a:t>Protection fro</a:t>
              </a:r>
              <a:r>
                <a:rPr lang="en-US" sz="1400" dirty="0">
                  <a:solidFill>
                    <a:srgbClr val="030663"/>
                  </a:solidFill>
                  <a:latin typeface="Inter" panose="02000503000000020004" pitchFamily="2" charset="0"/>
                  <a:ea typeface="Inter" panose="02000503000000020004" pitchFamily="2" charset="0"/>
                </a:rPr>
                <a:t>m risk and loss</a:t>
              </a:r>
              <a:endParaRPr lang="en-US" sz="1400" kern="1200" dirty="0">
                <a:solidFill>
                  <a:srgbClr val="030663"/>
                </a:solidFill>
                <a:latin typeface="Inter" panose="02000503000000020004" pitchFamily="2" charset="0"/>
                <a:ea typeface="Inter" panose="02000503000000020004" pitchFamily="2" charset="0"/>
              </a:endParaRPr>
            </a:p>
          </p:txBody>
        </p:sp>
        <p:sp>
          <p:nvSpPr>
            <p:cNvPr id="15" name="Freeform: Shape 14">
              <a:extLst>
                <a:ext uri="{FF2B5EF4-FFF2-40B4-BE49-F238E27FC236}">
                  <a16:creationId xmlns:a16="http://schemas.microsoft.com/office/drawing/2014/main" id="{D4DA0C55-DE66-7DA7-FECA-C47C6B0F9427}"/>
                </a:ext>
              </a:extLst>
            </p:cNvPr>
            <p:cNvSpPr/>
            <p:nvPr/>
          </p:nvSpPr>
          <p:spPr>
            <a:xfrm>
              <a:off x="367986" y="3385444"/>
              <a:ext cx="5118414" cy="556152"/>
            </a:xfrm>
            <a:custGeom>
              <a:avLst/>
              <a:gdLst>
                <a:gd name="connsiteX0" fmla="*/ 0 w 5118414"/>
                <a:gd name="connsiteY0" fmla="*/ 92694 h 556152"/>
                <a:gd name="connsiteX1" fmla="*/ 92694 w 5118414"/>
                <a:gd name="connsiteY1" fmla="*/ 0 h 556152"/>
                <a:gd name="connsiteX2" fmla="*/ 5025720 w 5118414"/>
                <a:gd name="connsiteY2" fmla="*/ 0 h 556152"/>
                <a:gd name="connsiteX3" fmla="*/ 5118414 w 5118414"/>
                <a:gd name="connsiteY3" fmla="*/ 92694 h 556152"/>
                <a:gd name="connsiteX4" fmla="*/ 5118414 w 5118414"/>
                <a:gd name="connsiteY4" fmla="*/ 463458 h 556152"/>
                <a:gd name="connsiteX5" fmla="*/ 5025720 w 5118414"/>
                <a:gd name="connsiteY5" fmla="*/ 556152 h 556152"/>
                <a:gd name="connsiteX6" fmla="*/ 92694 w 5118414"/>
                <a:gd name="connsiteY6" fmla="*/ 556152 h 556152"/>
                <a:gd name="connsiteX7" fmla="*/ 0 w 5118414"/>
                <a:gd name="connsiteY7" fmla="*/ 463458 h 556152"/>
                <a:gd name="connsiteX8" fmla="*/ 0 w 5118414"/>
                <a:gd name="connsiteY8" fmla="*/ 92694 h 55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8414" h="556152">
                  <a:moveTo>
                    <a:pt x="0" y="92694"/>
                  </a:moveTo>
                  <a:cubicBezTo>
                    <a:pt x="0" y="41501"/>
                    <a:pt x="41501" y="0"/>
                    <a:pt x="92694" y="0"/>
                  </a:cubicBezTo>
                  <a:lnTo>
                    <a:pt x="5025720" y="0"/>
                  </a:lnTo>
                  <a:cubicBezTo>
                    <a:pt x="5076913" y="0"/>
                    <a:pt x="5118414" y="41501"/>
                    <a:pt x="5118414" y="92694"/>
                  </a:cubicBezTo>
                  <a:lnTo>
                    <a:pt x="5118414" y="463458"/>
                  </a:lnTo>
                  <a:cubicBezTo>
                    <a:pt x="5118414" y="514651"/>
                    <a:pt x="5076913" y="556152"/>
                    <a:pt x="5025720" y="556152"/>
                  </a:cubicBezTo>
                  <a:lnTo>
                    <a:pt x="92694" y="556152"/>
                  </a:lnTo>
                  <a:cubicBezTo>
                    <a:pt x="41501" y="556152"/>
                    <a:pt x="0" y="514651"/>
                    <a:pt x="0" y="463458"/>
                  </a:cubicBezTo>
                  <a:lnTo>
                    <a:pt x="0" y="92694"/>
                  </a:lnTo>
                  <a:close/>
                </a:path>
              </a:pathLst>
            </a:custGeom>
            <a:grp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0489" tIns="80489" rIns="80489" bIns="8048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030663"/>
                  </a:solidFill>
                  <a:latin typeface="Inter" panose="02000503000000020004" pitchFamily="2" charset="0"/>
                  <a:ea typeface="Inter" panose="02000503000000020004" pitchFamily="2" charset="0"/>
                </a:rPr>
                <a:t>A way to hold your business accountable</a:t>
              </a:r>
            </a:p>
          </p:txBody>
        </p:sp>
        <p:sp>
          <p:nvSpPr>
            <p:cNvPr id="16" name="Freeform: Shape 15">
              <a:extLst>
                <a:ext uri="{FF2B5EF4-FFF2-40B4-BE49-F238E27FC236}">
                  <a16:creationId xmlns:a16="http://schemas.microsoft.com/office/drawing/2014/main" id="{5808852D-11D8-CC91-A641-9EFF0A4C2F4D}"/>
                </a:ext>
              </a:extLst>
            </p:cNvPr>
            <p:cNvSpPr/>
            <p:nvPr/>
          </p:nvSpPr>
          <p:spPr>
            <a:xfrm>
              <a:off x="367986" y="3981916"/>
              <a:ext cx="5118414" cy="556152"/>
            </a:xfrm>
            <a:custGeom>
              <a:avLst/>
              <a:gdLst>
                <a:gd name="connsiteX0" fmla="*/ 0 w 5118414"/>
                <a:gd name="connsiteY0" fmla="*/ 92694 h 556152"/>
                <a:gd name="connsiteX1" fmla="*/ 92694 w 5118414"/>
                <a:gd name="connsiteY1" fmla="*/ 0 h 556152"/>
                <a:gd name="connsiteX2" fmla="*/ 5025720 w 5118414"/>
                <a:gd name="connsiteY2" fmla="*/ 0 h 556152"/>
                <a:gd name="connsiteX3" fmla="*/ 5118414 w 5118414"/>
                <a:gd name="connsiteY3" fmla="*/ 92694 h 556152"/>
                <a:gd name="connsiteX4" fmla="*/ 5118414 w 5118414"/>
                <a:gd name="connsiteY4" fmla="*/ 463458 h 556152"/>
                <a:gd name="connsiteX5" fmla="*/ 5025720 w 5118414"/>
                <a:gd name="connsiteY5" fmla="*/ 556152 h 556152"/>
                <a:gd name="connsiteX6" fmla="*/ 92694 w 5118414"/>
                <a:gd name="connsiteY6" fmla="*/ 556152 h 556152"/>
                <a:gd name="connsiteX7" fmla="*/ 0 w 5118414"/>
                <a:gd name="connsiteY7" fmla="*/ 463458 h 556152"/>
                <a:gd name="connsiteX8" fmla="*/ 0 w 5118414"/>
                <a:gd name="connsiteY8" fmla="*/ 92694 h 55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8414" h="556152">
                  <a:moveTo>
                    <a:pt x="0" y="92694"/>
                  </a:moveTo>
                  <a:cubicBezTo>
                    <a:pt x="0" y="41501"/>
                    <a:pt x="41501" y="0"/>
                    <a:pt x="92694" y="0"/>
                  </a:cubicBezTo>
                  <a:lnTo>
                    <a:pt x="5025720" y="0"/>
                  </a:lnTo>
                  <a:cubicBezTo>
                    <a:pt x="5076913" y="0"/>
                    <a:pt x="5118414" y="41501"/>
                    <a:pt x="5118414" y="92694"/>
                  </a:cubicBezTo>
                  <a:lnTo>
                    <a:pt x="5118414" y="463458"/>
                  </a:lnTo>
                  <a:cubicBezTo>
                    <a:pt x="5118414" y="514651"/>
                    <a:pt x="5076913" y="556152"/>
                    <a:pt x="5025720" y="556152"/>
                  </a:cubicBezTo>
                  <a:lnTo>
                    <a:pt x="92694" y="556152"/>
                  </a:lnTo>
                  <a:cubicBezTo>
                    <a:pt x="41501" y="556152"/>
                    <a:pt x="0" y="514651"/>
                    <a:pt x="0" y="463458"/>
                  </a:cubicBezTo>
                  <a:lnTo>
                    <a:pt x="0" y="92694"/>
                  </a:lnTo>
                  <a:close/>
                </a:path>
              </a:pathLst>
            </a:custGeom>
            <a:grp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0489" tIns="80489" rIns="80489" bIns="80489" numCol="1" spcCol="1270" anchor="ctr" anchorCtr="0">
              <a:noAutofit/>
            </a:bodyPr>
            <a:lstStyle/>
            <a:p>
              <a:pPr marL="0" lvl="0" indent="0" algn="ctr" defTabSz="622300">
                <a:lnSpc>
                  <a:spcPct val="90000"/>
                </a:lnSpc>
                <a:spcBef>
                  <a:spcPct val="0"/>
                </a:spcBef>
                <a:spcAft>
                  <a:spcPct val="35000"/>
                </a:spcAft>
                <a:buNone/>
              </a:pPr>
              <a:r>
                <a:rPr lang="en-US" sz="1400" b="1" dirty="0">
                  <a:solidFill>
                    <a:srgbClr val="C00000"/>
                  </a:solidFill>
                  <a:latin typeface="Inter" panose="02000503000000020004" pitchFamily="2" charset="0"/>
                  <a:ea typeface="Inter" panose="02000503000000020004" pitchFamily="2" charset="0"/>
                </a:rPr>
                <a:t>A visual expression of how your student org uses money to accomplish its goals</a:t>
              </a:r>
              <a:endParaRPr lang="en-US" sz="1400" b="1" kern="1200" dirty="0">
                <a:solidFill>
                  <a:srgbClr val="C00000"/>
                </a:solidFill>
                <a:latin typeface="Inter" panose="02000503000000020004" pitchFamily="2" charset="0"/>
                <a:ea typeface="Inter" panose="02000503000000020004" pitchFamily="2" charset="0"/>
              </a:endParaRPr>
            </a:p>
          </p:txBody>
        </p:sp>
      </p:grpSp>
      <p:pic>
        <p:nvPicPr>
          <p:cNvPr id="24" name="Picture Placeholder 23" descr="A person sitting at a table using a calculator&#10;&#10;Description automatically generated">
            <a:extLst>
              <a:ext uri="{FF2B5EF4-FFF2-40B4-BE49-F238E27FC236}">
                <a16:creationId xmlns:a16="http://schemas.microsoft.com/office/drawing/2014/main" id="{77766B84-0A01-6BCD-89D1-475647152646}"/>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7536" b="7536"/>
          <a:stretch>
            <a:fillRect/>
          </a:stretch>
        </p:blipFill>
        <p:spPr/>
      </p:pic>
      <p:pic>
        <p:nvPicPr>
          <p:cNvPr id="3" name="Picture 6">
            <a:extLst>
              <a:ext uri="{FF2B5EF4-FFF2-40B4-BE49-F238E27FC236}">
                <a16:creationId xmlns:a16="http://schemas.microsoft.com/office/drawing/2014/main" id="{B64088BF-DF94-E010-E399-33ED915120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75" y="4605089"/>
            <a:ext cx="1001415" cy="509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165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Placeholder 3" descr="A person sitting at a desk looking at a computer screen&#10;&#10;Description automatically generated">
            <a:extLst>
              <a:ext uri="{FF2B5EF4-FFF2-40B4-BE49-F238E27FC236}">
                <a16:creationId xmlns:a16="http://schemas.microsoft.com/office/drawing/2014/main" id="{D093F16C-587C-DC8B-EC62-7A871A6C3658}"/>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6081" r="6081"/>
          <a:stretch>
            <a:fillRect/>
          </a:stretch>
        </p:blipFill>
        <p:spPr>
          <a:xfrm flipH="1">
            <a:off x="5638800" y="0"/>
            <a:ext cx="3505200" cy="5143500"/>
          </a:xfrm>
          <a:prstGeom prst="round1Rect">
            <a:avLst/>
          </a:prstGeom>
        </p:spPr>
      </p:pic>
      <p:cxnSp>
        <p:nvCxnSpPr>
          <p:cNvPr id="6" name="Straight Connector 5">
            <a:extLst>
              <a:ext uri="{FF2B5EF4-FFF2-40B4-BE49-F238E27FC236}">
                <a16:creationId xmlns:a16="http://schemas.microsoft.com/office/drawing/2014/main" id="{AA278397-0874-5D1C-B7C7-F3B898B8AE5F}"/>
              </a:ext>
            </a:extLst>
          </p:cNvPr>
          <p:cNvCxnSpPr>
            <a:cxnSpLocks/>
          </p:cNvCxnSpPr>
          <p:nvPr/>
        </p:nvCxnSpPr>
        <p:spPr>
          <a:xfrm>
            <a:off x="401514" y="1276350"/>
            <a:ext cx="4800600" cy="0"/>
          </a:xfrm>
          <a:prstGeom prst="line">
            <a:avLst/>
          </a:prstGeom>
          <a:ln w="3175">
            <a:solidFill>
              <a:srgbClr val="6247AA"/>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6AADAA2-8799-52C5-5216-085D3360390C}"/>
              </a:ext>
            </a:extLst>
          </p:cNvPr>
          <p:cNvSpPr txBox="1"/>
          <p:nvPr/>
        </p:nvSpPr>
        <p:spPr>
          <a:xfrm>
            <a:off x="401514" y="791784"/>
            <a:ext cx="5188795" cy="369332"/>
          </a:xfrm>
          <a:prstGeom prst="rect">
            <a:avLst/>
          </a:prstGeom>
          <a:noFill/>
        </p:spPr>
        <p:txBody>
          <a:bodyPr wrap="square">
            <a:spAutoFit/>
          </a:bodyPr>
          <a:lstStyle/>
          <a:p>
            <a:r>
              <a:rPr lang="en-US">
                <a:solidFill>
                  <a:srgbClr val="030663"/>
                </a:solidFill>
                <a:latin typeface="Inter SemiBold" panose="02000503000000020004" pitchFamily="2" charset="0"/>
                <a:ea typeface="Inter SemiBold" panose="02000503000000020004" pitchFamily="2" charset="0"/>
              </a:rPr>
              <a:t>Why make a budget?</a:t>
            </a:r>
            <a:endParaRPr lang="en-US" sz="2400">
              <a:solidFill>
                <a:srgbClr val="030663"/>
              </a:solidFill>
              <a:latin typeface="Inter SemiBold" panose="02000503000000020004" pitchFamily="2" charset="0"/>
              <a:ea typeface="Inter SemiBold" panose="02000503000000020004" pitchFamily="2" charset="0"/>
            </a:endParaRPr>
          </a:p>
        </p:txBody>
      </p:sp>
      <p:sp>
        <p:nvSpPr>
          <p:cNvPr id="9" name="Title 1">
            <a:extLst>
              <a:ext uri="{FF2B5EF4-FFF2-40B4-BE49-F238E27FC236}">
                <a16:creationId xmlns:a16="http://schemas.microsoft.com/office/drawing/2014/main" id="{A69C6021-6ACD-8C0C-7922-791F8DF44734}"/>
              </a:ext>
            </a:extLst>
          </p:cNvPr>
          <p:cNvSpPr txBox="1">
            <a:spLocks/>
          </p:cNvSpPr>
          <p:nvPr/>
        </p:nvSpPr>
        <p:spPr>
          <a:xfrm>
            <a:off x="401514" y="1657350"/>
            <a:ext cx="4943372" cy="1436609"/>
          </a:xfrm>
          <a:prstGeom prst="rect">
            <a:avLst/>
          </a:prstGeom>
        </p:spPr>
        <p:txBody>
          <a:bodyPr lIns="0" rIns="36576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buClr>
                <a:srgbClr val="008576"/>
              </a:buClr>
              <a:buSzPct val="93000"/>
            </a:pPr>
            <a:endParaRPr lang="en-US" sz="1000">
              <a:solidFill>
                <a:srgbClr val="030663"/>
              </a:solidFill>
              <a:latin typeface="Inter" panose="02000503000000020004" pitchFamily="2" charset="0"/>
              <a:ea typeface="Inter" panose="02000503000000020004" pitchFamily="2" charset="0"/>
            </a:endParaRPr>
          </a:p>
        </p:txBody>
      </p:sp>
      <p:graphicFrame>
        <p:nvGraphicFramePr>
          <p:cNvPr id="8" name="Diagram 7">
            <a:extLst>
              <a:ext uri="{FF2B5EF4-FFF2-40B4-BE49-F238E27FC236}">
                <a16:creationId xmlns:a16="http://schemas.microsoft.com/office/drawing/2014/main" id="{06B6CBBD-0CCB-1DC0-89F2-4DD3C42933EF}"/>
              </a:ext>
            </a:extLst>
          </p:cNvPr>
          <p:cNvGraphicFramePr/>
          <p:nvPr>
            <p:extLst>
              <p:ext uri="{D42A27DB-BD31-4B8C-83A1-F6EECF244321}">
                <p14:modId xmlns:p14="http://schemas.microsoft.com/office/powerpoint/2010/main" val="3593101263"/>
              </p:ext>
            </p:extLst>
          </p:nvPr>
        </p:nvGraphicFramePr>
        <p:xfrm>
          <a:off x="313993" y="1246968"/>
          <a:ext cx="5118414" cy="29717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Picture 6">
            <a:extLst>
              <a:ext uri="{FF2B5EF4-FFF2-40B4-BE49-F238E27FC236}">
                <a16:creationId xmlns:a16="http://schemas.microsoft.com/office/drawing/2014/main" id="{8AD0B76B-FD8E-82F3-AD84-B298C7323B0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307" y="4567220"/>
            <a:ext cx="1001415" cy="509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552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A278397-0874-5D1C-B7C7-F3B898B8AE5F}"/>
              </a:ext>
            </a:extLst>
          </p:cNvPr>
          <p:cNvCxnSpPr>
            <a:cxnSpLocks/>
          </p:cNvCxnSpPr>
          <p:nvPr/>
        </p:nvCxnSpPr>
        <p:spPr>
          <a:xfrm>
            <a:off x="401514" y="895350"/>
            <a:ext cx="8209086" cy="0"/>
          </a:xfrm>
          <a:prstGeom prst="line">
            <a:avLst/>
          </a:prstGeom>
          <a:ln w="3175">
            <a:solidFill>
              <a:srgbClr val="6247AA"/>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6AADAA2-8799-52C5-5216-085D3360390C}"/>
              </a:ext>
            </a:extLst>
          </p:cNvPr>
          <p:cNvSpPr txBox="1"/>
          <p:nvPr/>
        </p:nvSpPr>
        <p:spPr>
          <a:xfrm>
            <a:off x="401514" y="410784"/>
            <a:ext cx="5188795" cy="369332"/>
          </a:xfrm>
          <a:prstGeom prst="rect">
            <a:avLst/>
          </a:prstGeom>
          <a:noFill/>
        </p:spPr>
        <p:txBody>
          <a:bodyPr wrap="square">
            <a:spAutoFit/>
          </a:bodyPr>
          <a:lstStyle/>
          <a:p>
            <a:r>
              <a:rPr lang="en-US">
                <a:solidFill>
                  <a:srgbClr val="030663"/>
                </a:solidFill>
                <a:latin typeface="Inter SemiBold" panose="02000503000000020004" pitchFamily="2" charset="0"/>
                <a:ea typeface="Inter SemiBold" panose="02000503000000020004" pitchFamily="2" charset="0"/>
              </a:rPr>
              <a:t>Basics for making a budget</a:t>
            </a:r>
            <a:endParaRPr lang="en-US" sz="2400">
              <a:solidFill>
                <a:srgbClr val="030663"/>
              </a:solidFill>
              <a:latin typeface="Inter SemiBold" panose="02000503000000020004" pitchFamily="2" charset="0"/>
              <a:ea typeface="Inter SemiBold" panose="02000503000000020004" pitchFamily="2" charset="0"/>
            </a:endParaRPr>
          </a:p>
        </p:txBody>
      </p:sp>
      <p:sp>
        <p:nvSpPr>
          <p:cNvPr id="9" name="Title 1">
            <a:extLst>
              <a:ext uri="{FF2B5EF4-FFF2-40B4-BE49-F238E27FC236}">
                <a16:creationId xmlns:a16="http://schemas.microsoft.com/office/drawing/2014/main" id="{A69C6021-6ACD-8C0C-7922-791F8DF44734}"/>
              </a:ext>
            </a:extLst>
          </p:cNvPr>
          <p:cNvSpPr txBox="1">
            <a:spLocks/>
          </p:cNvSpPr>
          <p:nvPr/>
        </p:nvSpPr>
        <p:spPr>
          <a:xfrm>
            <a:off x="401514" y="1657350"/>
            <a:ext cx="4943372" cy="1436609"/>
          </a:xfrm>
          <a:prstGeom prst="rect">
            <a:avLst/>
          </a:prstGeom>
        </p:spPr>
        <p:txBody>
          <a:bodyPr lIns="0" rIns="36576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buClr>
                <a:srgbClr val="008576"/>
              </a:buClr>
              <a:buSzPct val="93000"/>
            </a:pPr>
            <a:endParaRPr lang="en-US" sz="1000">
              <a:solidFill>
                <a:srgbClr val="030663"/>
              </a:solidFill>
              <a:latin typeface="Inter" panose="02000503000000020004" pitchFamily="2" charset="0"/>
              <a:ea typeface="Inter" panose="02000503000000020004" pitchFamily="2" charset="0"/>
            </a:endParaRPr>
          </a:p>
        </p:txBody>
      </p:sp>
      <p:graphicFrame>
        <p:nvGraphicFramePr>
          <p:cNvPr id="5" name="Diagram 4">
            <a:extLst>
              <a:ext uri="{FF2B5EF4-FFF2-40B4-BE49-F238E27FC236}">
                <a16:creationId xmlns:a16="http://schemas.microsoft.com/office/drawing/2014/main" id="{E4E687C4-5C19-634E-E0FB-E36A1DFA25C4}"/>
              </a:ext>
            </a:extLst>
          </p:cNvPr>
          <p:cNvGraphicFramePr/>
          <p:nvPr>
            <p:extLst>
              <p:ext uri="{D42A27DB-BD31-4B8C-83A1-F6EECF244321}">
                <p14:modId xmlns:p14="http://schemas.microsoft.com/office/powerpoint/2010/main" val="3034041374"/>
              </p:ext>
            </p:extLst>
          </p:nvPr>
        </p:nvGraphicFramePr>
        <p:xfrm>
          <a:off x="1524000" y="1352550"/>
          <a:ext cx="6324600" cy="287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6">
            <a:extLst>
              <a:ext uri="{FF2B5EF4-FFF2-40B4-BE49-F238E27FC236}">
                <a16:creationId xmlns:a16="http://schemas.microsoft.com/office/drawing/2014/main" id="{96F8EBF1-1A32-B140-D2B9-E6DA14B5997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424" y="4559337"/>
            <a:ext cx="1001415" cy="509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555718"/>
      </p:ext>
    </p:extLst>
  </p:cSld>
  <p:clrMapOvr>
    <a:masterClrMapping/>
  </p:clrMapOvr>
</p:sld>
</file>

<file path=ppt/theme/theme1.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F0F56BA407DD488FD9FF7F368A6AA2" ma:contentTypeVersion="14" ma:contentTypeDescription="Create a new document." ma:contentTypeScope="" ma:versionID="cc6f930ab723c85065af165ff60d45aa">
  <xsd:schema xmlns:xsd="http://www.w3.org/2001/XMLSchema" xmlns:xs="http://www.w3.org/2001/XMLSchema" xmlns:p="http://schemas.microsoft.com/office/2006/metadata/properties" xmlns:ns3="6e2fb88b-6fe3-4c22-b29c-9584594cb89a" xmlns:ns4="35f81810-22e5-4258-87b8-00ecaac8421b" targetNamespace="http://schemas.microsoft.com/office/2006/metadata/properties" ma:root="true" ma:fieldsID="bc02aaff09a41d5e713d733ec2174059" ns3:_="" ns4:_="">
    <xsd:import namespace="6e2fb88b-6fe3-4c22-b29c-9584594cb89a"/>
    <xsd:import namespace="35f81810-22e5-4258-87b8-00ecaac8421b"/>
    <xsd:element name="properties">
      <xsd:complexType>
        <xsd:sequence>
          <xsd:element name="documentManagement">
            <xsd:complexType>
              <xsd:all>
                <xsd:element ref="ns3:_activity" minOccurs="0"/>
                <xsd:element ref="ns3:MediaServiceMetadata" minOccurs="0"/>
                <xsd:element ref="ns3:MediaServiceFastMetadata" minOccurs="0"/>
                <xsd:element ref="ns3:MediaServiceObjectDetectorVersions" minOccurs="0"/>
                <xsd:element ref="ns3:MediaServiceSearchProperties" minOccurs="0"/>
                <xsd:element ref="ns3:MediaServiceDateTaken" minOccurs="0"/>
                <xsd:element ref="ns3:MediaServiceSystemTags" minOccurs="0"/>
                <xsd:element ref="ns3:MediaServiceGenerationTime" minOccurs="0"/>
                <xsd:element ref="ns3:MediaServiceEventHashCode" minOccurs="0"/>
                <xsd:element ref="ns3:MediaLengthInSeconds" minOccurs="0"/>
                <xsd:element ref="ns4:SharedWithUsers" minOccurs="0"/>
                <xsd:element ref="ns4:SharedWithDetails" minOccurs="0"/>
                <xsd:element ref="ns4:SharingHintHash"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2fb88b-6fe3-4c22-b29c-9584594cb89a"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5f81810-22e5-4258-87b8-00ecaac8421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6e2fb88b-6fe3-4c22-b29c-9584594cb89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0799CB-D87C-48CC-97CC-9E1C0EF381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2fb88b-6fe3-4c22-b29c-9584594cb89a"/>
    <ds:schemaRef ds:uri="35f81810-22e5-4258-87b8-00ecaac842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AE5F208-412B-476F-8667-431EFCC9BFFE}">
  <ds:schemaRefs>
    <ds:schemaRef ds:uri="35f81810-22e5-4258-87b8-00ecaac8421b"/>
    <ds:schemaRef ds:uri="http://schemas.openxmlformats.org/package/2006/metadata/core-properties"/>
    <ds:schemaRef ds:uri="http://schemas.microsoft.com/office/2006/documentManagement/types"/>
    <ds:schemaRef ds:uri="http://purl.org/dc/dcmitype/"/>
    <ds:schemaRef ds:uri="http://schemas.microsoft.com/office/2006/metadata/properties"/>
    <ds:schemaRef ds:uri="http://www.w3.org/XML/1998/namespace"/>
    <ds:schemaRef ds:uri="http://purl.org/dc/terms/"/>
    <ds:schemaRef ds:uri="http://schemas.microsoft.com/office/infopath/2007/PartnerControls"/>
    <ds:schemaRef ds:uri="6e2fb88b-6fe3-4c22-b29c-9584594cb89a"/>
    <ds:schemaRef ds:uri="http://purl.org/dc/elements/1.1/"/>
  </ds:schemaRefs>
</ds:datastoreItem>
</file>

<file path=customXml/itemProps3.xml><?xml version="1.0" encoding="utf-8"?>
<ds:datastoreItem xmlns:ds="http://schemas.openxmlformats.org/officeDocument/2006/customXml" ds:itemID="{045BFF45-46FA-4C40-8DB2-D6F5104F65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 Template - Seminars</Template>
  <TotalTime>757</TotalTime>
  <Words>942</Words>
  <Application>Microsoft Office PowerPoint</Application>
  <PresentationFormat>On-screen Show (16:9)</PresentationFormat>
  <Paragraphs>107</Paragraphs>
  <Slides>14</Slides>
  <Notes>11</Notes>
  <HiddenSlides>0</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14</vt:i4>
      </vt:variant>
    </vt:vector>
  </HeadingPairs>
  <TitlesOfParts>
    <vt:vector size="36" baseType="lpstr">
      <vt:lpstr>Arial</vt:lpstr>
      <vt:lpstr>ArialMT</vt:lpstr>
      <vt:lpstr>Calibri</vt:lpstr>
      <vt:lpstr>Inter</vt:lpstr>
      <vt:lpstr>Inter ExtraLight</vt:lpstr>
      <vt:lpstr>Inter Light</vt:lpstr>
      <vt:lpstr>Inter Medium</vt:lpstr>
      <vt:lpstr>Inter SemiBold</vt:lpstr>
      <vt:lpstr>Inter Thin</vt:lpstr>
      <vt:lpstr>Montserrat</vt:lpstr>
      <vt:lpstr>Montserrat ExtraLight</vt:lpstr>
      <vt:lpstr>Montserrat Light</vt:lpstr>
      <vt:lpstr>Montserrat Medium</vt:lpstr>
      <vt:lpstr>Open Sans Semibold</vt:lpstr>
      <vt:lpstr>Wingdings</vt:lpstr>
      <vt:lpstr>4_Custom Design</vt:lpstr>
      <vt:lpstr>Custom Design</vt:lpstr>
      <vt:lpstr>1_Custom Design</vt:lpstr>
      <vt:lpstr>2_Custom Design</vt:lpstr>
      <vt:lpstr>3_Custom Design</vt:lpstr>
      <vt:lpstr>5_Custom Design</vt:lpstr>
      <vt:lpstr>6_Custom Design</vt:lpstr>
      <vt:lpstr>PowerPoint Presentation</vt:lpstr>
      <vt:lpstr>PowerPoint Presentation</vt:lpstr>
      <vt:lpstr>  Step by Step</vt:lpstr>
      <vt:lpstr>PowerPoint Presentation</vt:lpstr>
      <vt:lpstr>What are Meeting Minutes?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Elise Perry</dc:creator>
  <cp:lastModifiedBy>Joshua Edwards</cp:lastModifiedBy>
  <cp:revision>7</cp:revision>
  <dcterms:created xsi:type="dcterms:W3CDTF">2023-07-17T19:26:39Z</dcterms:created>
  <dcterms:modified xsi:type="dcterms:W3CDTF">2025-03-03T13:18:08Z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0x01010040F0F56BA407DD488FD9FF7F368A6AA2</vt:lpwstr>
  </property>
</Properties>
</file>